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5143500" cx="9144000"/>
  <p:notesSz cx="6858000" cy="9144000"/>
  <p:embeddedFontLst>
    <p:embeddedFont>
      <p:font typeface="Cabin"/>
      <p:regular r:id="rId23"/>
      <p:bold r:id="rId24"/>
      <p:italic r:id="rId25"/>
      <p:boldItalic r:id="rId26"/>
    </p:embeddedFont>
    <p:embeddedFont>
      <p:font typeface="Noto Sans"/>
      <p:regular r:id="rId27"/>
      <p:bold r:id="rId28"/>
      <p:italic r:id="rId29"/>
      <p:boldItalic r:id="rId30"/>
    </p:embeddedFont>
    <p:embeddedFont>
      <p:font typeface="Work Sans"/>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abin-bold.fntdata"/><Relationship Id="rId23" Type="http://schemas.openxmlformats.org/officeDocument/2006/relationships/font" Target="fonts/Cabin-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abin-boldItalic.fntdata"/><Relationship Id="rId25" Type="http://schemas.openxmlformats.org/officeDocument/2006/relationships/font" Target="fonts/Cabin-italic.fntdata"/><Relationship Id="rId28" Type="http://schemas.openxmlformats.org/officeDocument/2006/relationships/font" Target="fonts/NotoSans-bold.fntdata"/><Relationship Id="rId27" Type="http://schemas.openxmlformats.org/officeDocument/2006/relationships/font" Target="fonts/NotoSans-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NotoSans-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WorkSans-regular.fntdata"/><Relationship Id="rId30" Type="http://schemas.openxmlformats.org/officeDocument/2006/relationships/font" Target="fonts/NotoSans-boldItalic.fntdata"/><Relationship Id="rId11" Type="http://schemas.openxmlformats.org/officeDocument/2006/relationships/slide" Target="slides/slide7.xml"/><Relationship Id="rId33" Type="http://schemas.openxmlformats.org/officeDocument/2006/relationships/font" Target="fonts/WorkSans-italic.fntdata"/><Relationship Id="rId10" Type="http://schemas.openxmlformats.org/officeDocument/2006/relationships/slide" Target="slides/slide6.xml"/><Relationship Id="rId32" Type="http://schemas.openxmlformats.org/officeDocument/2006/relationships/font" Target="fonts/WorkSans-bold.fntdata"/><Relationship Id="rId13" Type="http://schemas.openxmlformats.org/officeDocument/2006/relationships/slide" Target="slides/slide9.xml"/><Relationship Id="rId35" Type="http://schemas.openxmlformats.org/officeDocument/2006/relationships/font" Target="fonts/OpenSans-regular.fntdata"/><Relationship Id="rId12" Type="http://schemas.openxmlformats.org/officeDocument/2006/relationships/slide" Target="slides/slide8.xml"/><Relationship Id="rId34" Type="http://schemas.openxmlformats.org/officeDocument/2006/relationships/font" Target="fonts/WorkSans-boldItalic.fntdata"/><Relationship Id="rId15" Type="http://schemas.openxmlformats.org/officeDocument/2006/relationships/slide" Target="slides/slide11.xml"/><Relationship Id="rId37" Type="http://schemas.openxmlformats.org/officeDocument/2006/relationships/font" Target="fonts/OpenSans-italic.fntdata"/><Relationship Id="rId14" Type="http://schemas.openxmlformats.org/officeDocument/2006/relationships/slide" Target="slides/slide10.xml"/><Relationship Id="rId36" Type="http://schemas.openxmlformats.org/officeDocument/2006/relationships/font" Target="fonts/OpenSans-bold.fntdata"/><Relationship Id="rId17" Type="http://schemas.openxmlformats.org/officeDocument/2006/relationships/slide" Target="slides/slide13.xml"/><Relationship Id="rId16" Type="http://schemas.openxmlformats.org/officeDocument/2006/relationships/slide" Target="slides/slide12.xml"/><Relationship Id="rId38" Type="http://schemas.openxmlformats.org/officeDocument/2006/relationships/font" Target="fonts/OpenSans-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rgroups.outsystems.com/call-for-speakers/"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rgroups.outsystems.com/call-for-speaker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rgroups.outsystems.com/call-for-speakers/"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usergroups.outsystems.com/call-for-speakers/" TargetMode="Externa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a968fe7951_2_7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a968fe7951_2_7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281731fd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281731fd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[Add to the chat]</a:t>
            </a:r>
            <a:endParaRPr b="1" i="1"/>
          </a:p>
          <a:p>
            <a:pPr indent="0" lvl="0" marL="0" rtl="0" algn="l">
              <a:spcBef>
                <a:spcPts val="0"/>
              </a:spcBef>
              <a:spcAft>
                <a:spcPts val="0"/>
              </a:spcAft>
              <a:buNone/>
            </a:pPr>
            <a:r>
              <a:t/>
            </a:r>
            <a:endParaRPr sz="1000">
              <a:solidFill>
                <a:schemeClr val="dk1"/>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Noto Sans"/>
                <a:ea typeface="Noto Sans"/>
                <a:cs typeface="Noto Sans"/>
                <a:sym typeface="Noto Sans"/>
              </a:rPr>
              <a:t>If you would like to present a technical session about OutSystems or how OutSystems is used in your organization, submit your talk now 👉 </a:t>
            </a:r>
            <a:r>
              <a:rPr lang="en" sz="1000" u="sng">
                <a:solidFill>
                  <a:schemeClr val="hlink"/>
                </a:solidFill>
                <a:latin typeface="Noto Sans"/>
                <a:ea typeface="Noto Sans"/>
                <a:cs typeface="Noto Sans"/>
                <a:sym typeface="Noto Sans"/>
                <a:hlinkClick r:id="rId2"/>
              </a:rPr>
              <a:t>https://usergroups.outsystems.com/call-for-speakers/</a:t>
            </a:r>
            <a:endParaRPr sz="1000">
              <a:solidFill>
                <a:schemeClr val="dk1"/>
              </a:solidFill>
              <a:latin typeface="Noto Sans"/>
              <a:ea typeface="Noto Sans"/>
              <a:cs typeface="Noto Sans"/>
              <a:sym typeface="Noto Sans"/>
            </a:endParaRPr>
          </a:p>
          <a:p>
            <a:pPr indent="0" lvl="0" marL="0" rtl="0" algn="l">
              <a:lnSpc>
                <a:spcPct val="150000"/>
              </a:lnSpc>
              <a:spcBef>
                <a:spcPts val="1000"/>
              </a:spcBef>
              <a:spcAft>
                <a:spcPts val="1000"/>
              </a:spcAft>
              <a:buClr>
                <a:schemeClr val="dk1"/>
              </a:buClr>
              <a:buSzPts val="1100"/>
              <a:buFont typeface="Arial"/>
              <a:buNone/>
            </a:pPr>
            <a:r>
              <a:rPr b="1" lang="en" sz="1000">
                <a:solidFill>
                  <a:schemeClr val="dk1"/>
                </a:solidFill>
                <a:latin typeface="Noto Sans"/>
                <a:ea typeface="Noto Sans"/>
                <a:cs typeface="Noto Sans"/>
                <a:sym typeface="Noto Sans"/>
              </a:rPr>
              <a:t>Who can submit a talk? Anyone!</a:t>
            </a:r>
            <a:endParaRPr sz="1000">
              <a:solidFill>
                <a:schemeClr val="dk1"/>
              </a:solidFill>
              <a:latin typeface="Noto Sans"/>
              <a:ea typeface="Noto Sans"/>
              <a:cs typeface="Noto Sans"/>
              <a:sym typeface="Noto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1f56f3c69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1f56f3c69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a:t>
            </a:r>
            <a:r>
              <a:rPr b="1" i="1" lang="en"/>
              <a:t>Add to the chat]</a:t>
            </a:r>
            <a:endParaRPr b="1" i="1"/>
          </a:p>
          <a:p>
            <a:pPr indent="0" lvl="0" marL="0" rtl="0" algn="l">
              <a:spcBef>
                <a:spcPts val="0"/>
              </a:spcBef>
              <a:spcAft>
                <a:spcPts val="0"/>
              </a:spcAft>
              <a:buNone/>
            </a:pPr>
            <a:r>
              <a:t/>
            </a:r>
            <a:endParaRPr sz="1000">
              <a:solidFill>
                <a:schemeClr val="dk1"/>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Noto Sans"/>
                <a:ea typeface="Noto Sans"/>
                <a:cs typeface="Noto Sans"/>
                <a:sym typeface="Noto Sans"/>
              </a:rPr>
              <a:t>If you would like to present a technical session about OutSystems or how OutSystems is used in your organization, submit your talk now 👉 </a:t>
            </a:r>
            <a:r>
              <a:rPr lang="en" sz="1000" u="sng">
                <a:solidFill>
                  <a:schemeClr val="hlink"/>
                </a:solidFill>
                <a:latin typeface="Noto Sans"/>
                <a:ea typeface="Noto Sans"/>
                <a:cs typeface="Noto Sans"/>
                <a:sym typeface="Noto Sans"/>
                <a:hlinkClick r:id="rId2"/>
              </a:rPr>
              <a:t>https://usergroups.outsystems.com/call-for-speakers/</a:t>
            </a:r>
            <a:endParaRPr sz="1000">
              <a:solidFill>
                <a:schemeClr val="dk1"/>
              </a:solidFill>
              <a:latin typeface="Noto Sans"/>
              <a:ea typeface="Noto Sans"/>
              <a:cs typeface="Noto Sans"/>
              <a:sym typeface="Noto Sans"/>
            </a:endParaRPr>
          </a:p>
          <a:p>
            <a:pPr indent="0" lvl="0" marL="0" rtl="0" algn="l">
              <a:lnSpc>
                <a:spcPct val="150000"/>
              </a:lnSpc>
              <a:spcBef>
                <a:spcPts val="1000"/>
              </a:spcBef>
              <a:spcAft>
                <a:spcPts val="1000"/>
              </a:spcAft>
              <a:buClr>
                <a:schemeClr val="dk1"/>
              </a:buClr>
              <a:buSzPts val="1100"/>
              <a:buFont typeface="Arial"/>
              <a:buNone/>
            </a:pPr>
            <a:r>
              <a:rPr b="1" lang="en" sz="1000">
                <a:solidFill>
                  <a:schemeClr val="dk1"/>
                </a:solidFill>
                <a:latin typeface="Noto Sans"/>
                <a:ea typeface="Noto Sans"/>
                <a:cs typeface="Noto Sans"/>
                <a:sym typeface="Noto Sans"/>
              </a:rPr>
              <a:t>Who can submit a talk? Anyone!</a:t>
            </a:r>
            <a:endParaRPr sz="1000">
              <a:solidFill>
                <a:schemeClr val="dk1"/>
              </a:solidFill>
              <a:latin typeface="Noto Sans"/>
              <a:ea typeface="Noto Sans"/>
              <a:cs typeface="Noto Sans"/>
              <a:sym typeface="Noto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143893d11d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143893d11d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[Add to the chat]</a:t>
            </a:r>
            <a:endParaRPr b="1" i="1"/>
          </a:p>
          <a:p>
            <a:pPr indent="0" lvl="0" marL="0" rtl="0" algn="l">
              <a:spcBef>
                <a:spcPts val="0"/>
              </a:spcBef>
              <a:spcAft>
                <a:spcPts val="0"/>
              </a:spcAft>
              <a:buNone/>
            </a:pPr>
            <a:r>
              <a:t/>
            </a:r>
            <a:endParaRPr sz="1000">
              <a:solidFill>
                <a:schemeClr val="dk1"/>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Noto Sans"/>
                <a:ea typeface="Noto Sans"/>
                <a:cs typeface="Noto Sans"/>
                <a:sym typeface="Noto Sans"/>
              </a:rPr>
              <a:t>If you would like to present a technical session about OutSystems or how OutSystems is used in your organization, submit your talk now 👉 </a:t>
            </a:r>
            <a:r>
              <a:rPr lang="en" sz="1000" u="sng">
                <a:solidFill>
                  <a:schemeClr val="hlink"/>
                </a:solidFill>
                <a:latin typeface="Noto Sans"/>
                <a:ea typeface="Noto Sans"/>
                <a:cs typeface="Noto Sans"/>
                <a:sym typeface="Noto Sans"/>
                <a:hlinkClick r:id="rId2"/>
              </a:rPr>
              <a:t>https://usergroups.outsystems.com/call-for-speakers/</a:t>
            </a:r>
            <a:endParaRPr sz="1000">
              <a:solidFill>
                <a:schemeClr val="dk1"/>
              </a:solidFill>
              <a:latin typeface="Noto Sans"/>
              <a:ea typeface="Noto Sans"/>
              <a:cs typeface="Noto Sans"/>
              <a:sym typeface="Noto Sans"/>
            </a:endParaRPr>
          </a:p>
          <a:p>
            <a:pPr indent="0" lvl="0" marL="0" rtl="0" algn="l">
              <a:lnSpc>
                <a:spcPct val="150000"/>
              </a:lnSpc>
              <a:spcBef>
                <a:spcPts val="1000"/>
              </a:spcBef>
              <a:spcAft>
                <a:spcPts val="1000"/>
              </a:spcAft>
              <a:buClr>
                <a:schemeClr val="dk1"/>
              </a:buClr>
              <a:buSzPts val="1100"/>
              <a:buFont typeface="Arial"/>
              <a:buNone/>
            </a:pPr>
            <a:r>
              <a:rPr b="1" lang="en" sz="1000">
                <a:solidFill>
                  <a:schemeClr val="dk1"/>
                </a:solidFill>
                <a:latin typeface="Noto Sans"/>
                <a:ea typeface="Noto Sans"/>
                <a:cs typeface="Noto Sans"/>
                <a:sym typeface="Noto Sans"/>
              </a:rPr>
              <a:t>Who can submit a talk? Anyone!</a:t>
            </a:r>
            <a:endParaRPr sz="1000">
              <a:solidFill>
                <a:schemeClr val="dk1"/>
              </a:solidFill>
              <a:latin typeface="Noto Sans"/>
              <a:ea typeface="Noto Sans"/>
              <a:cs typeface="Noto Sans"/>
              <a:sym typeface="Noto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d1f0c8330a_0_9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d1f0c8330a_0_9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d5e72c5a8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d5e72c5a8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a968fe7951_2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a968fe7951_2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d5e72c5a84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d5e72c5a84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6" name="Shape 1926"/>
        <p:cNvGrpSpPr/>
        <p:nvPr/>
      </p:nvGrpSpPr>
      <p:grpSpPr>
        <a:xfrm>
          <a:off x="0" y="0"/>
          <a:ext cx="0" cy="0"/>
          <a:chOff x="0" y="0"/>
          <a:chExt cx="0" cy="0"/>
        </a:xfrm>
      </p:grpSpPr>
      <p:sp>
        <p:nvSpPr>
          <p:cNvPr id="1927" name="Google Shape;1927;gd1f0c8330a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8" name="Google Shape;1928;gd1f0c8330a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9" name="Shape 1959"/>
        <p:cNvGrpSpPr/>
        <p:nvPr/>
      </p:nvGrpSpPr>
      <p:grpSpPr>
        <a:xfrm>
          <a:off x="0" y="0"/>
          <a:ext cx="0" cy="0"/>
          <a:chOff x="0" y="0"/>
          <a:chExt cx="0" cy="0"/>
        </a:xfrm>
      </p:grpSpPr>
      <p:sp>
        <p:nvSpPr>
          <p:cNvPr id="1960" name="Google Shape;1960;gd1f0c8330a_0_10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1" name="Google Shape;1961;gd1f0c8330a_0_10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0" name="Shape 860"/>
        <p:cNvGrpSpPr/>
        <p:nvPr/>
      </p:nvGrpSpPr>
      <p:grpSpPr>
        <a:xfrm>
          <a:off x="0" y="0"/>
          <a:ext cx="0" cy="0"/>
          <a:chOff x="0" y="0"/>
          <a:chExt cx="0" cy="0"/>
        </a:xfrm>
      </p:grpSpPr>
      <p:sp>
        <p:nvSpPr>
          <p:cNvPr id="861" name="Google Shape;861;gb65a7957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2" name="Google Shape;862;gb65a7957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a968fe7951_2_1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a968fe7951_2_1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d5e72c5a84_0_6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d5e72c5a84_0_6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gd5e72c5a84_0_6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d5e72c5a84_0_6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0" name="Shape 900"/>
        <p:cNvGrpSpPr/>
        <p:nvPr/>
      </p:nvGrpSpPr>
      <p:grpSpPr>
        <a:xfrm>
          <a:off x="0" y="0"/>
          <a:ext cx="0" cy="0"/>
          <a:chOff x="0" y="0"/>
          <a:chExt cx="0" cy="0"/>
        </a:xfrm>
      </p:grpSpPr>
      <p:sp>
        <p:nvSpPr>
          <p:cNvPr id="901" name="Google Shape;901;gd5e72c5a84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2" name="Google Shape;902;gd5e72c5a84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d5e72c5a8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d5e72c5a84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d1f0c833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d1f0c833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226344e86f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226344e86f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[Add to the chat]</a:t>
            </a:r>
            <a:endParaRPr b="1" i="1"/>
          </a:p>
          <a:p>
            <a:pPr indent="0" lvl="0" marL="0" rtl="0" algn="l">
              <a:spcBef>
                <a:spcPts val="0"/>
              </a:spcBef>
              <a:spcAft>
                <a:spcPts val="0"/>
              </a:spcAft>
              <a:buNone/>
            </a:pPr>
            <a:r>
              <a:t/>
            </a:r>
            <a:endParaRPr sz="1000">
              <a:solidFill>
                <a:schemeClr val="dk1"/>
              </a:solidFill>
              <a:latin typeface="Noto Sans"/>
              <a:ea typeface="Noto Sans"/>
              <a:cs typeface="Noto Sans"/>
              <a:sym typeface="Noto Sans"/>
            </a:endParaRPr>
          </a:p>
          <a:p>
            <a:pPr indent="0" lvl="0" marL="0" rtl="0" algn="l">
              <a:lnSpc>
                <a:spcPct val="150000"/>
              </a:lnSpc>
              <a:spcBef>
                <a:spcPts val="0"/>
              </a:spcBef>
              <a:spcAft>
                <a:spcPts val="0"/>
              </a:spcAft>
              <a:buClr>
                <a:schemeClr val="dk1"/>
              </a:buClr>
              <a:buSzPts val="1100"/>
              <a:buFont typeface="Arial"/>
              <a:buNone/>
            </a:pPr>
            <a:r>
              <a:rPr lang="en" sz="1000">
                <a:solidFill>
                  <a:schemeClr val="dk1"/>
                </a:solidFill>
                <a:latin typeface="Noto Sans"/>
                <a:ea typeface="Noto Sans"/>
                <a:cs typeface="Noto Sans"/>
                <a:sym typeface="Noto Sans"/>
              </a:rPr>
              <a:t>If you would like to present a technical session about OutSystems or how OutSystems is used in your organization, submit your talk now 👉 </a:t>
            </a:r>
            <a:r>
              <a:rPr lang="en" sz="1000" u="sng">
                <a:solidFill>
                  <a:schemeClr val="hlink"/>
                </a:solidFill>
                <a:latin typeface="Noto Sans"/>
                <a:ea typeface="Noto Sans"/>
                <a:cs typeface="Noto Sans"/>
                <a:sym typeface="Noto Sans"/>
                <a:hlinkClick r:id="rId2"/>
              </a:rPr>
              <a:t>https://usergroups.outsystems.com/call-for-speakers/</a:t>
            </a:r>
            <a:endParaRPr sz="1000">
              <a:solidFill>
                <a:schemeClr val="dk1"/>
              </a:solidFill>
              <a:latin typeface="Noto Sans"/>
              <a:ea typeface="Noto Sans"/>
              <a:cs typeface="Noto Sans"/>
              <a:sym typeface="Noto Sans"/>
            </a:endParaRPr>
          </a:p>
          <a:p>
            <a:pPr indent="0" lvl="0" marL="0" rtl="0" algn="l">
              <a:lnSpc>
                <a:spcPct val="150000"/>
              </a:lnSpc>
              <a:spcBef>
                <a:spcPts val="1000"/>
              </a:spcBef>
              <a:spcAft>
                <a:spcPts val="1000"/>
              </a:spcAft>
              <a:buClr>
                <a:schemeClr val="dk1"/>
              </a:buClr>
              <a:buSzPts val="1100"/>
              <a:buFont typeface="Arial"/>
              <a:buNone/>
            </a:pPr>
            <a:r>
              <a:rPr b="1" lang="en" sz="1000">
                <a:solidFill>
                  <a:schemeClr val="dk1"/>
                </a:solidFill>
                <a:latin typeface="Noto Sans"/>
                <a:ea typeface="Noto Sans"/>
                <a:cs typeface="Noto Sans"/>
                <a:sym typeface="Noto Sans"/>
              </a:rPr>
              <a:t>Who can submit a talk? Anyone!</a:t>
            </a:r>
            <a:endParaRPr sz="1000">
              <a:solidFill>
                <a:schemeClr val="dk1"/>
              </a:solidFill>
              <a:latin typeface="Noto Sans"/>
              <a:ea typeface="Noto Sans"/>
              <a:cs typeface="Noto Sans"/>
              <a:sym typeface="Noto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gi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1 -  Title/ Neo Simple">
  <p:cSld name="TITLE_1_1_2_1_1_1_1_1_1_1_1_1_1_4">
    <p:spTree>
      <p:nvGrpSpPr>
        <p:cNvPr id="32" name="Shape 32"/>
        <p:cNvGrpSpPr/>
        <p:nvPr/>
      </p:nvGrpSpPr>
      <p:grpSpPr>
        <a:xfrm>
          <a:off x="0" y="0"/>
          <a:ext cx="0" cy="0"/>
          <a:chOff x="0" y="0"/>
          <a:chExt cx="0" cy="0"/>
        </a:xfrm>
      </p:grpSpPr>
      <p:sp>
        <p:nvSpPr>
          <p:cNvPr id="33" name="Google Shape;33;p2"/>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zzzzzzz</a:t>
            </a:r>
            <a:endParaRPr/>
          </a:p>
        </p:txBody>
      </p:sp>
      <p:sp>
        <p:nvSpPr>
          <p:cNvPr id="34" name="Google Shape;34;p2"/>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63625" y="143871"/>
            <a:ext cx="1574100" cy="1443000"/>
          </a:xfrm>
          <a:prstGeom prst="roundRect">
            <a:avLst>
              <a:gd fmla="val 6231"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8172288" y="2826750"/>
            <a:ext cx="1161600" cy="2478000"/>
          </a:xfrm>
          <a:prstGeom prst="roundRect">
            <a:avLst>
              <a:gd fmla="val 3659"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5463627" y="2831375"/>
            <a:ext cx="2628300" cy="1788900"/>
          </a:xfrm>
          <a:prstGeom prst="roundRect">
            <a:avLst>
              <a:gd fmla="val 3659"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7113825" y="-116901"/>
            <a:ext cx="2215800" cy="2861100"/>
          </a:xfrm>
          <a:prstGeom prst="roundRect">
            <a:avLst>
              <a:gd fmla="val 3036"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5066324" y="1667133"/>
            <a:ext cx="1971300" cy="1085100"/>
          </a:xfrm>
          <a:prstGeom prst="roundRect">
            <a:avLst>
              <a:gd fmla="val 6616"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6235427" y="4700729"/>
            <a:ext cx="1856400" cy="635100"/>
          </a:xfrm>
          <a:prstGeom prst="roundRect">
            <a:avLst>
              <a:gd fmla="val 6616" name="adj"/>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42" name="Google Shape;42;p2"/>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pic>
        <p:nvPicPr>
          <p:cNvPr id="43" name="Google Shape;43;p2"/>
          <p:cNvPicPr preferRelativeResize="0"/>
          <p:nvPr/>
        </p:nvPicPr>
        <p:blipFill rotWithShape="1">
          <a:blip r:embed="rId2">
            <a:alphaModFix/>
          </a:blip>
          <a:srcRect b="0" l="0" r="0" t="0"/>
          <a:stretch/>
        </p:blipFill>
        <p:spPr>
          <a:xfrm>
            <a:off x="4944950" y="-19375"/>
            <a:ext cx="5143424" cy="5143501"/>
          </a:xfrm>
          <a:prstGeom prst="rect">
            <a:avLst/>
          </a:prstGeom>
          <a:noFill/>
          <a:ln>
            <a:noFill/>
          </a:ln>
          <a:effectLst>
            <a:outerShdw blurRad="857250" rotWithShape="0" algn="bl">
              <a:schemeClr val="accent1">
                <a:alpha val="50000"/>
              </a:schemeClr>
            </a:outerShdw>
          </a:effectLst>
        </p:spPr>
      </p:pic>
      <p:grpSp>
        <p:nvGrpSpPr>
          <p:cNvPr id="44" name="Google Shape;44;p2"/>
          <p:cNvGrpSpPr/>
          <p:nvPr/>
        </p:nvGrpSpPr>
        <p:grpSpPr>
          <a:xfrm>
            <a:off x="498344" y="474542"/>
            <a:ext cx="3175082" cy="316595"/>
            <a:chOff x="6811737" y="4636452"/>
            <a:chExt cx="2027511" cy="202168"/>
          </a:xfrm>
        </p:grpSpPr>
        <p:sp>
          <p:nvSpPr>
            <p:cNvPr id="45" name="Google Shape;45;p2"/>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 name="Google Shape;46;p2"/>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 name="Google Shape;47;p2"/>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 name="Google Shape;48;p2"/>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9" name="Google Shape;49;p2"/>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0" name="Google Shape;50;p2"/>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1" name="Google Shape;51;p2"/>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 name="Google Shape;52;p2"/>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 name="Google Shape;53;p2"/>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4" name="Google Shape;54;p2"/>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5" name="Google Shape;55;p2"/>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 name="Google Shape;56;p2"/>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 name="Google Shape;57;p2"/>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8" name="Google Shape;58;p2"/>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9" name="Google Shape;59;p2"/>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 name="Google Shape;60;p2"/>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 name="Google Shape;61;p2"/>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 name="Google Shape;62;p2"/>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 name="Google Shape;63;p2"/>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4" name="Google Shape;64;p2"/>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5" name="Google Shape;65;p2"/>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3 -  Title/ Service Studio">
  <p:cSld name="TITLE_1_1_2_1_1_1_1_1_1_1_1_1_1_4_1_1_1_1_1_1_1">
    <p:spTree>
      <p:nvGrpSpPr>
        <p:cNvPr id="297" name="Shape 297"/>
        <p:cNvGrpSpPr/>
        <p:nvPr/>
      </p:nvGrpSpPr>
      <p:grpSpPr>
        <a:xfrm>
          <a:off x="0" y="0"/>
          <a:ext cx="0" cy="0"/>
          <a:chOff x="0" y="0"/>
          <a:chExt cx="0" cy="0"/>
        </a:xfrm>
      </p:grpSpPr>
      <p:sp>
        <p:nvSpPr>
          <p:cNvPr id="298" name="Google Shape;298;p11"/>
          <p:cNvSpPr/>
          <p:nvPr/>
        </p:nvSpPr>
        <p:spPr>
          <a:xfrm>
            <a:off x="5463625" y="108322"/>
            <a:ext cx="1574100" cy="1085100"/>
          </a:xfrm>
          <a:prstGeom prst="roundRect">
            <a:avLst>
              <a:gd fmla="val 6231"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1"/>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8172300" y="3943542"/>
            <a:ext cx="1161600" cy="1463700"/>
          </a:xfrm>
          <a:prstGeom prst="roundRect">
            <a:avLst>
              <a:gd fmla="val 7634"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1"/>
          <p:cNvSpPr/>
          <p:nvPr/>
        </p:nvSpPr>
        <p:spPr>
          <a:xfrm>
            <a:off x="5463625" y="3943550"/>
            <a:ext cx="2628300" cy="676800"/>
          </a:xfrm>
          <a:prstGeom prst="roundRect">
            <a:avLst>
              <a:gd fmla="val 12570"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1"/>
          <p:cNvSpPr/>
          <p:nvPr/>
        </p:nvSpPr>
        <p:spPr>
          <a:xfrm>
            <a:off x="7113825" y="-116900"/>
            <a:ext cx="2215800" cy="1310400"/>
          </a:xfrm>
          <a:prstGeom prst="roundRect">
            <a:avLst>
              <a:gd fmla="val 624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1"/>
          <p:cNvSpPr/>
          <p:nvPr/>
        </p:nvSpPr>
        <p:spPr>
          <a:xfrm>
            <a:off x="5066324" y="1667133"/>
            <a:ext cx="1971300" cy="108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1"/>
          <p:cNvSpPr/>
          <p:nvPr/>
        </p:nvSpPr>
        <p:spPr>
          <a:xfrm>
            <a:off x="6235427" y="4700729"/>
            <a:ext cx="1856400" cy="635100"/>
          </a:xfrm>
          <a:prstGeom prst="roundRect">
            <a:avLst>
              <a:gd fmla="val 14332"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1"/>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306" name="Google Shape;306;p11"/>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pic>
        <p:nvPicPr>
          <p:cNvPr id="307" name="Google Shape;307;p11"/>
          <p:cNvPicPr preferRelativeResize="0"/>
          <p:nvPr/>
        </p:nvPicPr>
        <p:blipFill rotWithShape="1">
          <a:blip r:embed="rId2">
            <a:alphaModFix/>
          </a:blip>
          <a:srcRect b="2223" l="1454" r="1570" t="689"/>
          <a:stretch/>
        </p:blipFill>
        <p:spPr>
          <a:xfrm>
            <a:off x="4821825" y="1302300"/>
            <a:ext cx="4507800" cy="2538900"/>
          </a:xfrm>
          <a:prstGeom prst="roundRect">
            <a:avLst>
              <a:gd fmla="val 1802" name="adj"/>
            </a:avLst>
          </a:prstGeom>
          <a:noFill/>
          <a:ln cap="flat" cmpd="sng" w="28575">
            <a:solidFill>
              <a:schemeClr val="lt2"/>
            </a:solidFill>
            <a:prstDash val="solid"/>
            <a:round/>
            <a:headEnd len="sm" w="sm" type="none"/>
            <a:tailEnd len="sm" w="sm" type="none"/>
          </a:ln>
          <a:effectLst>
            <a:outerShdw blurRad="214313" rotWithShape="0" algn="bl" dir="3000000" dist="76200">
              <a:srgbClr val="0A141E">
                <a:alpha val="20000"/>
              </a:srgbClr>
            </a:outerShdw>
          </a:effectLst>
        </p:spPr>
      </p:pic>
      <p:grpSp>
        <p:nvGrpSpPr>
          <p:cNvPr id="308" name="Google Shape;308;p11"/>
          <p:cNvGrpSpPr/>
          <p:nvPr/>
        </p:nvGrpSpPr>
        <p:grpSpPr>
          <a:xfrm>
            <a:off x="498344" y="474542"/>
            <a:ext cx="3175082" cy="316595"/>
            <a:chOff x="6811737" y="4636452"/>
            <a:chExt cx="2027511" cy="202168"/>
          </a:xfrm>
        </p:grpSpPr>
        <p:sp>
          <p:nvSpPr>
            <p:cNvPr id="309" name="Google Shape;309;p11"/>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0" name="Google Shape;310;p11"/>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1" name="Google Shape;311;p11"/>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2" name="Google Shape;312;p11"/>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3" name="Google Shape;313;p11"/>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4" name="Google Shape;314;p11"/>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5" name="Google Shape;315;p11"/>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6" name="Google Shape;316;p11"/>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7" name="Google Shape;317;p11"/>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8" name="Google Shape;318;p11"/>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9" name="Google Shape;319;p11"/>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0" name="Google Shape;320;p11"/>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1" name="Google Shape;321;p11"/>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2" name="Google Shape;322;p11"/>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3" name="Google Shape;323;p11"/>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4" name="Google Shape;324;p11"/>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5" name="Google Shape;325;p11"/>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6" name="Google Shape;326;p11"/>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7" name="Google Shape;327;p11"/>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8" name="Google Shape;328;p11"/>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29" name="Google Shape;329;p11"/>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Title/  Male Developers">
  <p:cSld name="TITLE_1_1_2_1_1_1_1_1_1_1_1_1_1_4_1_1_1_1_1_1_1_1">
    <p:spTree>
      <p:nvGrpSpPr>
        <p:cNvPr id="330" name="Shape 330"/>
        <p:cNvGrpSpPr/>
        <p:nvPr/>
      </p:nvGrpSpPr>
      <p:grpSpPr>
        <a:xfrm>
          <a:off x="0" y="0"/>
          <a:ext cx="0" cy="0"/>
          <a:chOff x="0" y="0"/>
          <a:chExt cx="0" cy="0"/>
        </a:xfrm>
      </p:grpSpPr>
      <p:pic>
        <p:nvPicPr>
          <p:cNvPr id="331" name="Google Shape;331;p12"/>
          <p:cNvPicPr preferRelativeResize="0"/>
          <p:nvPr/>
        </p:nvPicPr>
        <p:blipFill rotWithShape="1">
          <a:blip r:embed="rId2">
            <a:alphaModFix/>
          </a:blip>
          <a:srcRect b="19453" l="0" r="14229" t="8229"/>
          <a:stretch/>
        </p:blipFill>
        <p:spPr>
          <a:xfrm>
            <a:off x="-200" y="-1500"/>
            <a:ext cx="9144000" cy="5143499"/>
          </a:xfrm>
          <a:prstGeom prst="rect">
            <a:avLst/>
          </a:prstGeom>
          <a:noFill/>
          <a:ln>
            <a:noFill/>
          </a:ln>
        </p:spPr>
      </p:pic>
      <p:sp>
        <p:nvSpPr>
          <p:cNvPr id="332" name="Google Shape;332;p12"/>
          <p:cNvSpPr/>
          <p:nvPr/>
        </p:nvSpPr>
        <p:spPr>
          <a:xfrm rot="5400000">
            <a:off x="369400" y="-369600"/>
            <a:ext cx="5142000" cy="5881200"/>
          </a:xfrm>
          <a:prstGeom prst="rect">
            <a:avLst/>
          </a:prstGeom>
          <a:gradFill>
            <a:gsLst>
              <a:gs pos="0">
                <a:srgbClr val="0A141E">
                  <a:alpha val="80000"/>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33" name="Google Shape;333;p12"/>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2"/>
              </a:buClr>
              <a:buSzPts val="3600"/>
              <a:buNone/>
              <a:defRPr>
                <a:solidFill>
                  <a:schemeClr val="lt2"/>
                </a:solidFill>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334" name="Google Shape;334;p12"/>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grpSp>
        <p:nvGrpSpPr>
          <p:cNvPr id="335" name="Google Shape;335;p12"/>
          <p:cNvGrpSpPr/>
          <p:nvPr/>
        </p:nvGrpSpPr>
        <p:grpSpPr>
          <a:xfrm>
            <a:off x="498344" y="474542"/>
            <a:ext cx="3175082" cy="316595"/>
            <a:chOff x="6811737" y="4636452"/>
            <a:chExt cx="2027511" cy="202168"/>
          </a:xfrm>
        </p:grpSpPr>
        <p:sp>
          <p:nvSpPr>
            <p:cNvPr id="336" name="Google Shape;336;p12"/>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37" name="Google Shape;337;p12"/>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38" name="Google Shape;338;p12"/>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39" name="Google Shape;339;p12"/>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0" name="Google Shape;340;p12"/>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1" name="Google Shape;341;p12"/>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2" name="Google Shape;342;p12"/>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3" name="Google Shape;343;p12"/>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4" name="Google Shape;344;p12"/>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5" name="Google Shape;345;p12"/>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6" name="Google Shape;346;p12"/>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7" name="Google Shape;347;p12"/>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8" name="Google Shape;348;p12"/>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49" name="Google Shape;349;p12"/>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0" name="Google Shape;350;p12"/>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1" name="Google Shape;351;p12"/>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2" name="Google Shape;352;p12"/>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3" name="Google Shape;353;p12"/>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4" name="Google Shape;354;p12"/>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5" name="Google Shape;355;p12"/>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56" name="Google Shape;356;p12"/>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2 - Title/  Female Developers">
  <p:cSld name="TITLE_1_1_2_1_1_1_1_1_1_1_1_1_1_4_1_1_1_1_1_1_1_1_1">
    <p:spTree>
      <p:nvGrpSpPr>
        <p:cNvPr id="357" name="Shape 357"/>
        <p:cNvGrpSpPr/>
        <p:nvPr/>
      </p:nvGrpSpPr>
      <p:grpSpPr>
        <a:xfrm>
          <a:off x="0" y="0"/>
          <a:ext cx="0" cy="0"/>
          <a:chOff x="0" y="0"/>
          <a:chExt cx="0" cy="0"/>
        </a:xfrm>
      </p:grpSpPr>
      <p:pic>
        <p:nvPicPr>
          <p:cNvPr id="358" name="Google Shape;358;p13"/>
          <p:cNvPicPr preferRelativeResize="0"/>
          <p:nvPr/>
        </p:nvPicPr>
        <p:blipFill rotWithShape="1">
          <a:blip r:embed="rId2">
            <a:alphaModFix/>
          </a:blip>
          <a:srcRect b="15739" l="0" r="0" t="0"/>
          <a:stretch/>
        </p:blipFill>
        <p:spPr>
          <a:xfrm>
            <a:off x="-175" y="0"/>
            <a:ext cx="9144004" cy="5143502"/>
          </a:xfrm>
          <a:prstGeom prst="rect">
            <a:avLst/>
          </a:prstGeom>
          <a:noFill/>
          <a:ln>
            <a:noFill/>
          </a:ln>
        </p:spPr>
      </p:pic>
      <p:sp>
        <p:nvSpPr>
          <p:cNvPr id="359" name="Google Shape;359;p13"/>
          <p:cNvSpPr/>
          <p:nvPr/>
        </p:nvSpPr>
        <p:spPr>
          <a:xfrm rot="5400000">
            <a:off x="1067250" y="-1067550"/>
            <a:ext cx="5142000" cy="7277100"/>
          </a:xfrm>
          <a:prstGeom prst="rect">
            <a:avLst/>
          </a:prstGeom>
          <a:gradFill>
            <a:gsLst>
              <a:gs pos="0">
                <a:srgbClr val="0A141E">
                  <a:alpha val="86666"/>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60" name="Google Shape;360;p13"/>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2"/>
              </a:buClr>
              <a:buSzPts val="3600"/>
              <a:buNone/>
              <a:defRPr>
                <a:solidFill>
                  <a:schemeClr val="lt2"/>
                </a:solidFill>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361" name="Google Shape;361;p13"/>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grpSp>
        <p:nvGrpSpPr>
          <p:cNvPr id="362" name="Google Shape;362;p13"/>
          <p:cNvGrpSpPr/>
          <p:nvPr/>
        </p:nvGrpSpPr>
        <p:grpSpPr>
          <a:xfrm>
            <a:off x="498344" y="474542"/>
            <a:ext cx="3175082" cy="316595"/>
            <a:chOff x="6811737" y="4636452"/>
            <a:chExt cx="2027511" cy="202168"/>
          </a:xfrm>
        </p:grpSpPr>
        <p:sp>
          <p:nvSpPr>
            <p:cNvPr id="363" name="Google Shape;363;p13"/>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4" name="Google Shape;364;p13"/>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5" name="Google Shape;365;p13"/>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6" name="Google Shape;366;p13"/>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7" name="Google Shape;367;p13"/>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8" name="Google Shape;368;p13"/>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69" name="Google Shape;369;p13"/>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0" name="Google Shape;370;p13"/>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1" name="Google Shape;371;p13"/>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2" name="Google Shape;372;p13"/>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3" name="Google Shape;373;p13"/>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4" name="Google Shape;374;p13"/>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5" name="Google Shape;375;p13"/>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6" name="Google Shape;376;p13"/>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7" name="Google Shape;377;p13"/>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8" name="Google Shape;378;p13"/>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79" name="Google Shape;379;p13"/>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80" name="Google Shape;380;p13"/>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81" name="Google Shape;381;p13"/>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82" name="Google Shape;382;p13"/>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83" name="Google Shape;383;p13"/>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3 - Title/  Team Meetings">
  <p:cSld name="TITLE_1_1_2_1_1_1_1_1_1_1_1_1_1_4_1_1_1_1_1_1_1_1_1_1">
    <p:spTree>
      <p:nvGrpSpPr>
        <p:cNvPr id="384" name="Shape 384"/>
        <p:cNvGrpSpPr/>
        <p:nvPr/>
      </p:nvGrpSpPr>
      <p:grpSpPr>
        <a:xfrm>
          <a:off x="0" y="0"/>
          <a:ext cx="0" cy="0"/>
          <a:chOff x="0" y="0"/>
          <a:chExt cx="0" cy="0"/>
        </a:xfrm>
      </p:grpSpPr>
      <p:pic>
        <p:nvPicPr>
          <p:cNvPr id="385" name="Google Shape;385;p14"/>
          <p:cNvPicPr preferRelativeResize="0"/>
          <p:nvPr/>
        </p:nvPicPr>
        <p:blipFill>
          <a:blip r:embed="rId2">
            <a:alphaModFix/>
          </a:blip>
          <a:stretch>
            <a:fillRect/>
          </a:stretch>
        </p:blipFill>
        <p:spPr>
          <a:xfrm>
            <a:off x="0" y="0"/>
            <a:ext cx="9144008" cy="5143504"/>
          </a:xfrm>
          <a:prstGeom prst="rect">
            <a:avLst/>
          </a:prstGeom>
          <a:noFill/>
          <a:ln>
            <a:noFill/>
          </a:ln>
        </p:spPr>
      </p:pic>
      <p:sp>
        <p:nvSpPr>
          <p:cNvPr id="386" name="Google Shape;386;p14"/>
          <p:cNvSpPr/>
          <p:nvPr/>
        </p:nvSpPr>
        <p:spPr>
          <a:xfrm rot="5400000">
            <a:off x="1067250" y="-1067550"/>
            <a:ext cx="5142000" cy="7277100"/>
          </a:xfrm>
          <a:prstGeom prst="rect">
            <a:avLst/>
          </a:prstGeom>
          <a:gradFill>
            <a:gsLst>
              <a:gs pos="0">
                <a:srgbClr val="0A141E">
                  <a:alpha val="86666"/>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387" name="Google Shape;387;p14"/>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2"/>
              </a:buClr>
              <a:buSzPts val="3600"/>
              <a:buNone/>
              <a:defRPr>
                <a:solidFill>
                  <a:schemeClr val="lt2"/>
                </a:solidFill>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388" name="Google Shape;388;p14"/>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grpSp>
        <p:nvGrpSpPr>
          <p:cNvPr id="389" name="Google Shape;389;p14"/>
          <p:cNvGrpSpPr/>
          <p:nvPr/>
        </p:nvGrpSpPr>
        <p:grpSpPr>
          <a:xfrm>
            <a:off x="498344" y="474542"/>
            <a:ext cx="3175082" cy="316595"/>
            <a:chOff x="6811737" y="4636452"/>
            <a:chExt cx="2027511" cy="202168"/>
          </a:xfrm>
        </p:grpSpPr>
        <p:sp>
          <p:nvSpPr>
            <p:cNvPr id="390" name="Google Shape;390;p14"/>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1" name="Google Shape;391;p14"/>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2" name="Google Shape;392;p14"/>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3" name="Google Shape;393;p14"/>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4" name="Google Shape;394;p14"/>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5" name="Google Shape;395;p14"/>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6" name="Google Shape;396;p14"/>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7" name="Google Shape;397;p14"/>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8" name="Google Shape;398;p14"/>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99" name="Google Shape;399;p14"/>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0" name="Google Shape;400;p14"/>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1" name="Google Shape;401;p14"/>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2" name="Google Shape;402;p14"/>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3" name="Google Shape;403;p14"/>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4" name="Google Shape;404;p14"/>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5" name="Google Shape;405;p14"/>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6" name="Google Shape;406;p14"/>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7" name="Google Shape;407;p14"/>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8" name="Google Shape;408;p14"/>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09" name="Google Shape;409;p14"/>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10" name="Google Shape;410;p14"/>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4 - Title/  UX UI">
  <p:cSld name="TITLE_1_1_2_1_1_1_1_1_1_1_1_1_1_4_1_1_1_1_1_1_1_1_1_1_1">
    <p:spTree>
      <p:nvGrpSpPr>
        <p:cNvPr id="411" name="Shape 411"/>
        <p:cNvGrpSpPr/>
        <p:nvPr/>
      </p:nvGrpSpPr>
      <p:grpSpPr>
        <a:xfrm>
          <a:off x="0" y="0"/>
          <a:ext cx="0" cy="0"/>
          <a:chOff x="0" y="0"/>
          <a:chExt cx="0" cy="0"/>
        </a:xfrm>
      </p:grpSpPr>
      <p:pic>
        <p:nvPicPr>
          <p:cNvPr id="412" name="Google Shape;412;p15"/>
          <p:cNvPicPr preferRelativeResize="0"/>
          <p:nvPr/>
        </p:nvPicPr>
        <p:blipFill rotWithShape="1">
          <a:blip r:embed="rId2">
            <a:alphaModFix/>
          </a:blip>
          <a:srcRect b="16713" l="0" r="14030" t="10775"/>
          <a:stretch/>
        </p:blipFill>
        <p:spPr>
          <a:xfrm>
            <a:off x="-11" y="0"/>
            <a:ext cx="9144013" cy="5140576"/>
          </a:xfrm>
          <a:prstGeom prst="rect">
            <a:avLst/>
          </a:prstGeom>
          <a:noFill/>
          <a:ln>
            <a:noFill/>
          </a:ln>
        </p:spPr>
      </p:pic>
      <p:sp>
        <p:nvSpPr>
          <p:cNvPr id="413" name="Google Shape;413;p15"/>
          <p:cNvSpPr/>
          <p:nvPr/>
        </p:nvSpPr>
        <p:spPr>
          <a:xfrm rot="5400000">
            <a:off x="738450" y="-738750"/>
            <a:ext cx="5142000" cy="6619500"/>
          </a:xfrm>
          <a:prstGeom prst="rect">
            <a:avLst/>
          </a:prstGeom>
          <a:gradFill>
            <a:gsLst>
              <a:gs pos="0">
                <a:srgbClr val="0A141E">
                  <a:alpha val="80000"/>
                </a:srgbClr>
              </a:gs>
              <a:gs pos="70000">
                <a:srgbClr val="333333">
                  <a:alpha val="26666"/>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14" name="Google Shape;414;p15"/>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2"/>
              </a:buClr>
              <a:buSzPts val="3600"/>
              <a:buNone/>
              <a:defRPr>
                <a:solidFill>
                  <a:schemeClr val="lt2"/>
                </a:solidFill>
              </a:defRPr>
            </a:lvl1pPr>
            <a:lvl2pPr lvl="1" rtl="0">
              <a:lnSpc>
                <a:spcPct val="100000"/>
              </a:lnSpc>
              <a:spcBef>
                <a:spcPts val="0"/>
              </a:spcBef>
              <a:spcAft>
                <a:spcPts val="0"/>
              </a:spcAft>
              <a:buClr>
                <a:schemeClr val="lt2"/>
              </a:buClr>
              <a:buSzPts val="3600"/>
              <a:buNone/>
              <a:defRPr>
                <a:solidFill>
                  <a:schemeClr val="lt2"/>
                </a:solidFill>
              </a:defRPr>
            </a:lvl2pPr>
            <a:lvl3pPr lvl="2" rtl="0">
              <a:lnSpc>
                <a:spcPct val="100000"/>
              </a:lnSpc>
              <a:spcBef>
                <a:spcPts val="0"/>
              </a:spcBef>
              <a:spcAft>
                <a:spcPts val="0"/>
              </a:spcAft>
              <a:buClr>
                <a:schemeClr val="lt2"/>
              </a:buClr>
              <a:buSzPts val="3600"/>
              <a:buNone/>
              <a:defRPr>
                <a:solidFill>
                  <a:schemeClr val="lt2"/>
                </a:solidFill>
              </a:defRPr>
            </a:lvl3pPr>
            <a:lvl4pPr lvl="3" rtl="0">
              <a:lnSpc>
                <a:spcPct val="100000"/>
              </a:lnSpc>
              <a:spcBef>
                <a:spcPts val="0"/>
              </a:spcBef>
              <a:spcAft>
                <a:spcPts val="0"/>
              </a:spcAft>
              <a:buClr>
                <a:schemeClr val="lt2"/>
              </a:buClr>
              <a:buSzPts val="3600"/>
              <a:buNone/>
              <a:defRPr>
                <a:solidFill>
                  <a:schemeClr val="lt2"/>
                </a:solidFill>
              </a:defRPr>
            </a:lvl4pPr>
            <a:lvl5pPr lvl="4" rtl="0">
              <a:lnSpc>
                <a:spcPct val="100000"/>
              </a:lnSpc>
              <a:spcBef>
                <a:spcPts val="0"/>
              </a:spcBef>
              <a:spcAft>
                <a:spcPts val="0"/>
              </a:spcAft>
              <a:buClr>
                <a:schemeClr val="lt2"/>
              </a:buClr>
              <a:buSzPts val="3600"/>
              <a:buNone/>
              <a:defRPr>
                <a:solidFill>
                  <a:schemeClr val="lt2"/>
                </a:solidFill>
              </a:defRPr>
            </a:lvl5pPr>
            <a:lvl6pPr lvl="5" rtl="0">
              <a:lnSpc>
                <a:spcPct val="100000"/>
              </a:lnSpc>
              <a:spcBef>
                <a:spcPts val="0"/>
              </a:spcBef>
              <a:spcAft>
                <a:spcPts val="0"/>
              </a:spcAft>
              <a:buClr>
                <a:schemeClr val="lt2"/>
              </a:buClr>
              <a:buSzPts val="3600"/>
              <a:buNone/>
              <a:defRPr>
                <a:solidFill>
                  <a:schemeClr val="lt2"/>
                </a:solidFill>
              </a:defRPr>
            </a:lvl6pPr>
            <a:lvl7pPr lvl="6" rtl="0">
              <a:lnSpc>
                <a:spcPct val="100000"/>
              </a:lnSpc>
              <a:spcBef>
                <a:spcPts val="0"/>
              </a:spcBef>
              <a:spcAft>
                <a:spcPts val="0"/>
              </a:spcAft>
              <a:buClr>
                <a:schemeClr val="lt2"/>
              </a:buClr>
              <a:buSzPts val="3600"/>
              <a:buNone/>
              <a:defRPr>
                <a:solidFill>
                  <a:schemeClr val="lt2"/>
                </a:solidFill>
              </a:defRPr>
            </a:lvl7pPr>
            <a:lvl8pPr lvl="7" rtl="0">
              <a:lnSpc>
                <a:spcPct val="100000"/>
              </a:lnSpc>
              <a:spcBef>
                <a:spcPts val="0"/>
              </a:spcBef>
              <a:spcAft>
                <a:spcPts val="0"/>
              </a:spcAft>
              <a:buClr>
                <a:schemeClr val="lt2"/>
              </a:buClr>
              <a:buSzPts val="3600"/>
              <a:buNone/>
              <a:defRPr>
                <a:solidFill>
                  <a:schemeClr val="lt2"/>
                </a:solidFill>
              </a:defRPr>
            </a:lvl8pPr>
            <a:lvl9pPr lvl="8" rtl="0">
              <a:lnSpc>
                <a:spcPct val="100000"/>
              </a:lnSpc>
              <a:spcBef>
                <a:spcPts val="0"/>
              </a:spcBef>
              <a:spcAft>
                <a:spcPts val="0"/>
              </a:spcAft>
              <a:buClr>
                <a:schemeClr val="lt2"/>
              </a:buClr>
              <a:buSzPts val="3600"/>
              <a:buNone/>
              <a:defRPr>
                <a:solidFill>
                  <a:schemeClr val="lt2"/>
                </a:solidFill>
              </a:defRPr>
            </a:lvl9pPr>
          </a:lstStyle>
          <a:p/>
        </p:txBody>
      </p:sp>
      <p:sp>
        <p:nvSpPr>
          <p:cNvPr id="415" name="Google Shape;415;p15"/>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grpSp>
        <p:nvGrpSpPr>
          <p:cNvPr id="416" name="Google Shape;416;p15"/>
          <p:cNvGrpSpPr/>
          <p:nvPr/>
        </p:nvGrpSpPr>
        <p:grpSpPr>
          <a:xfrm>
            <a:off x="498344" y="474542"/>
            <a:ext cx="3175082" cy="316595"/>
            <a:chOff x="6811737" y="4636452"/>
            <a:chExt cx="2027511" cy="202168"/>
          </a:xfrm>
        </p:grpSpPr>
        <p:sp>
          <p:nvSpPr>
            <p:cNvPr id="417" name="Google Shape;417;p15"/>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18" name="Google Shape;418;p15"/>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19" name="Google Shape;419;p15"/>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0" name="Google Shape;420;p15"/>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1" name="Google Shape;421;p15"/>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2" name="Google Shape;422;p15"/>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3" name="Google Shape;423;p15"/>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4" name="Google Shape;424;p15"/>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5" name="Google Shape;425;p15"/>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6" name="Google Shape;426;p15"/>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7" name="Google Shape;427;p15"/>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8" name="Google Shape;428;p15"/>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29" name="Google Shape;429;p15"/>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0" name="Google Shape;430;p15"/>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1" name="Google Shape;431;p15"/>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2" name="Google Shape;432;p15"/>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3" name="Google Shape;433;p15"/>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4" name="Google Shape;434;p15"/>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5" name="Google Shape;435;p15"/>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6" name="Google Shape;436;p15"/>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37" name="Google Shape;437;p15"/>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5 - Title/ OutSystems Office">
  <p:cSld name="TITLE_1_1_2_1_1_1_1_1_1_1_1_1_1_4_1_1_1_1_1_1_1_1_1_1_1_1">
    <p:spTree>
      <p:nvGrpSpPr>
        <p:cNvPr id="438" name="Shape 438"/>
        <p:cNvGrpSpPr/>
        <p:nvPr/>
      </p:nvGrpSpPr>
      <p:grpSpPr>
        <a:xfrm>
          <a:off x="0" y="0"/>
          <a:ext cx="0" cy="0"/>
          <a:chOff x="0" y="0"/>
          <a:chExt cx="0" cy="0"/>
        </a:xfrm>
      </p:grpSpPr>
      <p:pic>
        <p:nvPicPr>
          <p:cNvPr id="439" name="Google Shape;439;p16"/>
          <p:cNvPicPr preferRelativeResize="0"/>
          <p:nvPr/>
        </p:nvPicPr>
        <p:blipFill rotWithShape="1">
          <a:blip r:embed="rId2">
            <a:alphaModFix/>
          </a:blip>
          <a:srcRect b="7827" l="0" r="0" t="7827"/>
          <a:stretch/>
        </p:blipFill>
        <p:spPr>
          <a:xfrm>
            <a:off x="-11" y="0"/>
            <a:ext cx="9144015" cy="5140578"/>
          </a:xfrm>
          <a:prstGeom prst="rect">
            <a:avLst/>
          </a:prstGeom>
          <a:noFill/>
          <a:ln>
            <a:noFill/>
          </a:ln>
        </p:spPr>
      </p:pic>
      <p:sp>
        <p:nvSpPr>
          <p:cNvPr id="440" name="Google Shape;440;p16"/>
          <p:cNvSpPr/>
          <p:nvPr/>
        </p:nvSpPr>
        <p:spPr>
          <a:xfrm rot="5400000">
            <a:off x="910000" y="-910350"/>
            <a:ext cx="5142000" cy="6962700"/>
          </a:xfrm>
          <a:prstGeom prst="rect">
            <a:avLst/>
          </a:prstGeom>
          <a:gradFill>
            <a:gsLst>
              <a:gs pos="0">
                <a:srgbClr val="0A141E">
                  <a:alpha val="87450"/>
                </a:srgbClr>
              </a:gs>
              <a:gs pos="100000">
                <a:srgbClr val="FFFFFF">
                  <a:alpha val="0"/>
                </a:srgbClr>
              </a:gs>
            </a:gsLst>
            <a:lin ang="1619866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441" name="Google Shape;441;p16"/>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Clr>
                <a:schemeClr val="lt2"/>
              </a:buClr>
              <a:buSzPts val="3600"/>
              <a:buNone/>
              <a:defRPr>
                <a:solidFill>
                  <a:schemeClr val="lt2"/>
                </a:solidFill>
              </a:defRPr>
            </a:lvl1pPr>
            <a:lvl2pPr lvl="1" rtl="0">
              <a:lnSpc>
                <a:spcPct val="100000"/>
              </a:lnSpc>
              <a:spcBef>
                <a:spcPts val="0"/>
              </a:spcBef>
              <a:spcAft>
                <a:spcPts val="0"/>
              </a:spcAft>
              <a:buClr>
                <a:schemeClr val="lt2"/>
              </a:buClr>
              <a:buSzPts val="3600"/>
              <a:buNone/>
              <a:defRPr>
                <a:solidFill>
                  <a:schemeClr val="lt2"/>
                </a:solidFill>
              </a:defRPr>
            </a:lvl2pPr>
            <a:lvl3pPr lvl="2" rtl="0">
              <a:lnSpc>
                <a:spcPct val="100000"/>
              </a:lnSpc>
              <a:spcBef>
                <a:spcPts val="0"/>
              </a:spcBef>
              <a:spcAft>
                <a:spcPts val="0"/>
              </a:spcAft>
              <a:buClr>
                <a:schemeClr val="lt2"/>
              </a:buClr>
              <a:buSzPts val="3600"/>
              <a:buNone/>
              <a:defRPr>
                <a:solidFill>
                  <a:schemeClr val="lt2"/>
                </a:solidFill>
              </a:defRPr>
            </a:lvl3pPr>
            <a:lvl4pPr lvl="3" rtl="0">
              <a:lnSpc>
                <a:spcPct val="100000"/>
              </a:lnSpc>
              <a:spcBef>
                <a:spcPts val="0"/>
              </a:spcBef>
              <a:spcAft>
                <a:spcPts val="0"/>
              </a:spcAft>
              <a:buClr>
                <a:schemeClr val="lt2"/>
              </a:buClr>
              <a:buSzPts val="3600"/>
              <a:buNone/>
              <a:defRPr>
                <a:solidFill>
                  <a:schemeClr val="lt2"/>
                </a:solidFill>
              </a:defRPr>
            </a:lvl4pPr>
            <a:lvl5pPr lvl="4" rtl="0">
              <a:lnSpc>
                <a:spcPct val="100000"/>
              </a:lnSpc>
              <a:spcBef>
                <a:spcPts val="0"/>
              </a:spcBef>
              <a:spcAft>
                <a:spcPts val="0"/>
              </a:spcAft>
              <a:buClr>
                <a:schemeClr val="lt2"/>
              </a:buClr>
              <a:buSzPts val="3600"/>
              <a:buNone/>
              <a:defRPr>
                <a:solidFill>
                  <a:schemeClr val="lt2"/>
                </a:solidFill>
              </a:defRPr>
            </a:lvl5pPr>
            <a:lvl6pPr lvl="5" rtl="0">
              <a:lnSpc>
                <a:spcPct val="100000"/>
              </a:lnSpc>
              <a:spcBef>
                <a:spcPts val="0"/>
              </a:spcBef>
              <a:spcAft>
                <a:spcPts val="0"/>
              </a:spcAft>
              <a:buClr>
                <a:schemeClr val="lt2"/>
              </a:buClr>
              <a:buSzPts val="3600"/>
              <a:buNone/>
              <a:defRPr>
                <a:solidFill>
                  <a:schemeClr val="lt2"/>
                </a:solidFill>
              </a:defRPr>
            </a:lvl6pPr>
            <a:lvl7pPr lvl="6" rtl="0">
              <a:lnSpc>
                <a:spcPct val="100000"/>
              </a:lnSpc>
              <a:spcBef>
                <a:spcPts val="0"/>
              </a:spcBef>
              <a:spcAft>
                <a:spcPts val="0"/>
              </a:spcAft>
              <a:buClr>
                <a:schemeClr val="lt2"/>
              </a:buClr>
              <a:buSzPts val="3600"/>
              <a:buNone/>
              <a:defRPr>
                <a:solidFill>
                  <a:schemeClr val="lt2"/>
                </a:solidFill>
              </a:defRPr>
            </a:lvl7pPr>
            <a:lvl8pPr lvl="7" rtl="0">
              <a:lnSpc>
                <a:spcPct val="100000"/>
              </a:lnSpc>
              <a:spcBef>
                <a:spcPts val="0"/>
              </a:spcBef>
              <a:spcAft>
                <a:spcPts val="0"/>
              </a:spcAft>
              <a:buClr>
                <a:schemeClr val="lt2"/>
              </a:buClr>
              <a:buSzPts val="3600"/>
              <a:buNone/>
              <a:defRPr>
                <a:solidFill>
                  <a:schemeClr val="lt2"/>
                </a:solidFill>
              </a:defRPr>
            </a:lvl8pPr>
            <a:lvl9pPr lvl="8" rtl="0">
              <a:lnSpc>
                <a:spcPct val="100000"/>
              </a:lnSpc>
              <a:spcBef>
                <a:spcPts val="0"/>
              </a:spcBef>
              <a:spcAft>
                <a:spcPts val="0"/>
              </a:spcAft>
              <a:buClr>
                <a:schemeClr val="lt2"/>
              </a:buClr>
              <a:buSzPts val="3600"/>
              <a:buNone/>
              <a:defRPr>
                <a:solidFill>
                  <a:schemeClr val="lt2"/>
                </a:solidFill>
              </a:defRPr>
            </a:lvl9pPr>
          </a:lstStyle>
          <a:p/>
        </p:txBody>
      </p:sp>
      <p:sp>
        <p:nvSpPr>
          <p:cNvPr id="442" name="Google Shape;442;p16"/>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grpSp>
        <p:nvGrpSpPr>
          <p:cNvPr id="443" name="Google Shape;443;p16"/>
          <p:cNvGrpSpPr/>
          <p:nvPr/>
        </p:nvGrpSpPr>
        <p:grpSpPr>
          <a:xfrm>
            <a:off x="498344" y="474542"/>
            <a:ext cx="3175082" cy="316595"/>
            <a:chOff x="6811737" y="4636452"/>
            <a:chExt cx="2027511" cy="202168"/>
          </a:xfrm>
        </p:grpSpPr>
        <p:sp>
          <p:nvSpPr>
            <p:cNvPr id="444" name="Google Shape;444;p16"/>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45" name="Google Shape;445;p16"/>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46" name="Google Shape;446;p16"/>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47" name="Google Shape;447;p16"/>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48" name="Google Shape;448;p16"/>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49" name="Google Shape;449;p16"/>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0" name="Google Shape;450;p16"/>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1" name="Google Shape;451;p16"/>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2" name="Google Shape;452;p16"/>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3" name="Google Shape;453;p16"/>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4" name="Google Shape;454;p16"/>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5" name="Google Shape;455;p16"/>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6" name="Google Shape;456;p16"/>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7" name="Google Shape;457;p16"/>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8" name="Google Shape;458;p16"/>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59" name="Google Shape;459;p16"/>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0" name="Google Shape;460;p16"/>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1" name="Google Shape;461;p16"/>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2" name="Google Shape;462;p16"/>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3" name="Google Shape;463;p16"/>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4" name="Google Shape;464;p16"/>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1 -  Separator/ Turquoise">
  <p:cSld name="TITLE_1_1_2_1_1_1_1_1_1_1_1_1_1_3_1_1_1_1_3">
    <p:spTree>
      <p:nvGrpSpPr>
        <p:cNvPr id="465" name="Shape 465"/>
        <p:cNvGrpSpPr/>
        <p:nvPr/>
      </p:nvGrpSpPr>
      <p:grpSpPr>
        <a:xfrm>
          <a:off x="0" y="0"/>
          <a:ext cx="0" cy="0"/>
          <a:chOff x="0" y="0"/>
          <a:chExt cx="0" cy="0"/>
        </a:xfrm>
      </p:grpSpPr>
      <p:grpSp>
        <p:nvGrpSpPr>
          <p:cNvPr id="466" name="Google Shape;466;p17"/>
          <p:cNvGrpSpPr/>
          <p:nvPr/>
        </p:nvGrpSpPr>
        <p:grpSpPr>
          <a:xfrm>
            <a:off x="498361" y="398528"/>
            <a:ext cx="2257836" cy="225134"/>
            <a:chOff x="6811737" y="4636452"/>
            <a:chExt cx="2027511" cy="202168"/>
          </a:xfrm>
        </p:grpSpPr>
        <p:sp>
          <p:nvSpPr>
            <p:cNvPr id="467" name="Google Shape;467;p17"/>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8" name="Google Shape;468;p17"/>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69" name="Google Shape;469;p17"/>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0" name="Google Shape;470;p17"/>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1" name="Google Shape;471;p17"/>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2" name="Google Shape;472;p17"/>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3" name="Google Shape;473;p17"/>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4" name="Google Shape;474;p17"/>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5" name="Google Shape;475;p17"/>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6" name="Google Shape;476;p17"/>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7" name="Google Shape;477;p17"/>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8" name="Google Shape;478;p17"/>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79" name="Google Shape;479;p17"/>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0" name="Google Shape;480;p17"/>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1" name="Google Shape;481;p17"/>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2" name="Google Shape;482;p17"/>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3" name="Google Shape;483;p17"/>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4" name="Google Shape;484;p17"/>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5" name="Google Shape;485;p17"/>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6" name="Google Shape;486;p17"/>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487" name="Google Shape;487;p17"/>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
        <p:nvSpPr>
          <p:cNvPr id="488" name="Google Shape;488;p17"/>
          <p:cNvSpPr/>
          <p:nvPr/>
        </p:nvSpPr>
        <p:spPr>
          <a:xfrm>
            <a:off x="-132600" y="3960221"/>
            <a:ext cx="929100" cy="426600"/>
          </a:xfrm>
          <a:prstGeom prst="roundRect">
            <a:avLst>
              <a:gd fmla="val 10507"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89" name="Google Shape;489;p17"/>
          <p:cNvSpPr/>
          <p:nvPr/>
        </p:nvSpPr>
        <p:spPr>
          <a:xfrm>
            <a:off x="7039000" y="4438525"/>
            <a:ext cx="1899300" cy="52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0" name="Google Shape;490;p17"/>
          <p:cNvSpPr/>
          <p:nvPr/>
        </p:nvSpPr>
        <p:spPr>
          <a:xfrm>
            <a:off x="-132600" y="4464025"/>
            <a:ext cx="1856400" cy="8178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1" name="Google Shape;491;p17"/>
          <p:cNvSpPr/>
          <p:nvPr/>
        </p:nvSpPr>
        <p:spPr>
          <a:xfrm>
            <a:off x="1806034" y="4966975"/>
            <a:ext cx="1386300" cy="314700"/>
          </a:xfrm>
          <a:prstGeom prst="roundRect">
            <a:avLst>
              <a:gd fmla="val 16870"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2" name="Google Shape;492;p17"/>
          <p:cNvSpPr/>
          <p:nvPr/>
        </p:nvSpPr>
        <p:spPr>
          <a:xfrm>
            <a:off x="8340750" y="-170650"/>
            <a:ext cx="1023600" cy="24456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3" name="Google Shape;493;p17"/>
          <p:cNvSpPr/>
          <p:nvPr/>
        </p:nvSpPr>
        <p:spPr>
          <a:xfrm>
            <a:off x="6040771" y="-170650"/>
            <a:ext cx="2215800" cy="13635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4" name="Google Shape;494;p17"/>
          <p:cNvSpPr/>
          <p:nvPr/>
        </p:nvSpPr>
        <p:spPr>
          <a:xfrm>
            <a:off x="6621821" y="1269050"/>
            <a:ext cx="1634700" cy="10059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5" name="Google Shape;495;p17"/>
          <p:cNvSpPr/>
          <p:nvPr/>
        </p:nvSpPr>
        <p:spPr>
          <a:xfrm>
            <a:off x="7464925" y="2351150"/>
            <a:ext cx="1899300" cy="11670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96" name="Google Shape;496;p17"/>
          <p:cNvSpPr/>
          <p:nvPr/>
        </p:nvSpPr>
        <p:spPr>
          <a:xfrm>
            <a:off x="7979000" y="3603197"/>
            <a:ext cx="1634700" cy="16989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497" name="Google Shape;497;p17"/>
          <p:cNvGrpSpPr/>
          <p:nvPr/>
        </p:nvGrpSpPr>
        <p:grpSpPr>
          <a:xfrm>
            <a:off x="-948600" y="-675850"/>
            <a:ext cx="11041250" cy="6495300"/>
            <a:chOff x="-948600" y="-675850"/>
            <a:chExt cx="11041250" cy="6495300"/>
          </a:xfrm>
        </p:grpSpPr>
        <p:sp>
          <p:nvSpPr>
            <p:cNvPr id="498" name="Google Shape;498;p17"/>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7"/>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7"/>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7"/>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2" name="Google Shape;502;p17"/>
          <p:cNvSpPr txBox="1"/>
          <p:nvPr>
            <p:ph type="ctrTitle"/>
          </p:nvPr>
        </p:nvSpPr>
        <p:spPr>
          <a:xfrm>
            <a:off x="498350" y="1489225"/>
            <a:ext cx="5385900" cy="1981800"/>
          </a:xfrm>
          <a:prstGeom prst="rect">
            <a:avLst/>
          </a:prstGeom>
          <a:noFill/>
          <a:ln>
            <a:noFill/>
          </a:ln>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503" name="Google Shape;503;p17"/>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Separator/ Yellow">
  <p:cSld name="TITLE_1_1_2_1_1_1_1_1_1_1_1_1_1_3_1_1_1_1_2_1">
    <p:spTree>
      <p:nvGrpSpPr>
        <p:cNvPr id="504" name="Shape 504"/>
        <p:cNvGrpSpPr/>
        <p:nvPr/>
      </p:nvGrpSpPr>
      <p:grpSpPr>
        <a:xfrm>
          <a:off x="0" y="0"/>
          <a:ext cx="0" cy="0"/>
          <a:chOff x="0" y="0"/>
          <a:chExt cx="0" cy="0"/>
        </a:xfrm>
      </p:grpSpPr>
      <p:sp>
        <p:nvSpPr>
          <p:cNvPr id="505" name="Google Shape;505;p18"/>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506" name="Google Shape;506;p18"/>
          <p:cNvSpPr/>
          <p:nvPr/>
        </p:nvSpPr>
        <p:spPr>
          <a:xfrm>
            <a:off x="6858000" y="4438525"/>
            <a:ext cx="2080200" cy="52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7" name="Google Shape;507;p18"/>
          <p:cNvSpPr/>
          <p:nvPr/>
        </p:nvSpPr>
        <p:spPr>
          <a:xfrm>
            <a:off x="-132600" y="4464025"/>
            <a:ext cx="1856400" cy="8178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8" name="Google Shape;508;p18"/>
          <p:cNvSpPr/>
          <p:nvPr/>
        </p:nvSpPr>
        <p:spPr>
          <a:xfrm>
            <a:off x="-132600" y="3960221"/>
            <a:ext cx="929100" cy="426600"/>
          </a:xfrm>
          <a:prstGeom prst="roundRect">
            <a:avLst>
              <a:gd fmla="val 10507"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09" name="Google Shape;509;p18"/>
          <p:cNvSpPr/>
          <p:nvPr/>
        </p:nvSpPr>
        <p:spPr>
          <a:xfrm>
            <a:off x="1806034" y="4966975"/>
            <a:ext cx="1386300" cy="314700"/>
          </a:xfrm>
          <a:prstGeom prst="roundRect">
            <a:avLst>
              <a:gd fmla="val 19404"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0" name="Google Shape;510;p18"/>
          <p:cNvSpPr/>
          <p:nvPr/>
        </p:nvSpPr>
        <p:spPr>
          <a:xfrm>
            <a:off x="8340750" y="-170650"/>
            <a:ext cx="1023600" cy="24456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1" name="Google Shape;511;p18"/>
          <p:cNvSpPr/>
          <p:nvPr/>
        </p:nvSpPr>
        <p:spPr>
          <a:xfrm>
            <a:off x="6040771" y="-170650"/>
            <a:ext cx="2215800" cy="13635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2" name="Google Shape;512;p18"/>
          <p:cNvSpPr/>
          <p:nvPr/>
        </p:nvSpPr>
        <p:spPr>
          <a:xfrm>
            <a:off x="6621821" y="1269050"/>
            <a:ext cx="1634700" cy="10059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3" name="Google Shape;513;p18"/>
          <p:cNvSpPr/>
          <p:nvPr/>
        </p:nvSpPr>
        <p:spPr>
          <a:xfrm>
            <a:off x="7464925" y="2351150"/>
            <a:ext cx="1899300" cy="11670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14" name="Google Shape;514;p18"/>
          <p:cNvSpPr/>
          <p:nvPr/>
        </p:nvSpPr>
        <p:spPr>
          <a:xfrm>
            <a:off x="7979000" y="3603197"/>
            <a:ext cx="1634700" cy="16989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15" name="Google Shape;515;p18"/>
          <p:cNvGrpSpPr/>
          <p:nvPr/>
        </p:nvGrpSpPr>
        <p:grpSpPr>
          <a:xfrm>
            <a:off x="-948600" y="-675850"/>
            <a:ext cx="11041250" cy="6495300"/>
            <a:chOff x="-948600" y="-675850"/>
            <a:chExt cx="11041250" cy="6495300"/>
          </a:xfrm>
        </p:grpSpPr>
        <p:sp>
          <p:nvSpPr>
            <p:cNvPr id="516" name="Google Shape;516;p18"/>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8"/>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8"/>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8"/>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0" name="Google Shape;520;p18"/>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521" name="Google Shape;521;p18"/>
          <p:cNvGrpSpPr/>
          <p:nvPr/>
        </p:nvGrpSpPr>
        <p:grpSpPr>
          <a:xfrm>
            <a:off x="498361" y="398528"/>
            <a:ext cx="2257836" cy="225134"/>
            <a:chOff x="6811737" y="4636452"/>
            <a:chExt cx="2027511" cy="202168"/>
          </a:xfrm>
        </p:grpSpPr>
        <p:sp>
          <p:nvSpPr>
            <p:cNvPr id="522" name="Google Shape;522;p18"/>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3" name="Google Shape;523;p18"/>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4" name="Google Shape;524;p18"/>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5" name="Google Shape;525;p18"/>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6" name="Google Shape;526;p18"/>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7" name="Google Shape;527;p18"/>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8" name="Google Shape;528;p18"/>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29" name="Google Shape;529;p18"/>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0" name="Google Shape;530;p18"/>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1" name="Google Shape;531;p18"/>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2" name="Google Shape;532;p18"/>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3" name="Google Shape;533;p18"/>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4" name="Google Shape;534;p18"/>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5" name="Google Shape;535;p18"/>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6" name="Google Shape;536;p18"/>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7" name="Google Shape;537;p18"/>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8" name="Google Shape;538;p18"/>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39" name="Google Shape;539;p18"/>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40" name="Google Shape;540;p18"/>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41" name="Google Shape;541;p18"/>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42" name="Google Shape;542;p18"/>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3 -  Separator/ White">
  <p:cSld name="TITLE_1_1_2_1_1_1_1_1_1_1_1_1_1_3_1_1_1_1_1_3">
    <p:bg>
      <p:bgPr>
        <a:solidFill>
          <a:schemeClr val="dk1"/>
        </a:solidFill>
      </p:bgPr>
    </p:bg>
    <p:spTree>
      <p:nvGrpSpPr>
        <p:cNvPr id="543" name="Shape 543"/>
        <p:cNvGrpSpPr/>
        <p:nvPr/>
      </p:nvGrpSpPr>
      <p:grpSpPr>
        <a:xfrm>
          <a:off x="0" y="0"/>
          <a:ext cx="0" cy="0"/>
          <a:chOff x="0" y="0"/>
          <a:chExt cx="0" cy="0"/>
        </a:xfrm>
      </p:grpSpPr>
      <p:sp>
        <p:nvSpPr>
          <p:cNvPr id="544" name="Google Shape;544;p19"/>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545" name="Google Shape;545;p19"/>
          <p:cNvSpPr/>
          <p:nvPr/>
        </p:nvSpPr>
        <p:spPr>
          <a:xfrm>
            <a:off x="6931125" y="4438525"/>
            <a:ext cx="2007300" cy="52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6" name="Google Shape;546;p19"/>
          <p:cNvSpPr/>
          <p:nvPr/>
        </p:nvSpPr>
        <p:spPr>
          <a:xfrm>
            <a:off x="-132600" y="4464025"/>
            <a:ext cx="1856400" cy="8178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7" name="Google Shape;547;p19"/>
          <p:cNvSpPr/>
          <p:nvPr/>
        </p:nvSpPr>
        <p:spPr>
          <a:xfrm>
            <a:off x="-132600" y="3960221"/>
            <a:ext cx="929100" cy="426600"/>
          </a:xfrm>
          <a:prstGeom prst="roundRect">
            <a:avLst>
              <a:gd fmla="val 10507"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8" name="Google Shape;548;p19"/>
          <p:cNvSpPr/>
          <p:nvPr/>
        </p:nvSpPr>
        <p:spPr>
          <a:xfrm>
            <a:off x="1806034" y="4966975"/>
            <a:ext cx="1386300" cy="314700"/>
          </a:xfrm>
          <a:prstGeom prst="roundRect">
            <a:avLst>
              <a:gd fmla="val 19404"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49" name="Google Shape;549;p19"/>
          <p:cNvSpPr/>
          <p:nvPr/>
        </p:nvSpPr>
        <p:spPr>
          <a:xfrm>
            <a:off x="8340750" y="-170650"/>
            <a:ext cx="1023600" cy="24456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0" name="Google Shape;550;p19"/>
          <p:cNvSpPr/>
          <p:nvPr/>
        </p:nvSpPr>
        <p:spPr>
          <a:xfrm>
            <a:off x="6040771" y="-170650"/>
            <a:ext cx="2215800" cy="13635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1" name="Google Shape;551;p19"/>
          <p:cNvSpPr/>
          <p:nvPr/>
        </p:nvSpPr>
        <p:spPr>
          <a:xfrm>
            <a:off x="6621821" y="1269050"/>
            <a:ext cx="1634700" cy="10059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2" name="Google Shape;552;p19"/>
          <p:cNvSpPr/>
          <p:nvPr/>
        </p:nvSpPr>
        <p:spPr>
          <a:xfrm>
            <a:off x="7464925" y="2351150"/>
            <a:ext cx="1899300" cy="11670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53" name="Google Shape;553;p19"/>
          <p:cNvSpPr/>
          <p:nvPr/>
        </p:nvSpPr>
        <p:spPr>
          <a:xfrm>
            <a:off x="7979000" y="3603197"/>
            <a:ext cx="1634700" cy="16989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54" name="Google Shape;554;p19"/>
          <p:cNvGrpSpPr/>
          <p:nvPr/>
        </p:nvGrpSpPr>
        <p:grpSpPr>
          <a:xfrm>
            <a:off x="-948600" y="-675850"/>
            <a:ext cx="11041250" cy="6495300"/>
            <a:chOff x="-948600" y="-675850"/>
            <a:chExt cx="11041250" cy="6495300"/>
          </a:xfrm>
        </p:grpSpPr>
        <p:sp>
          <p:nvSpPr>
            <p:cNvPr id="555" name="Google Shape;555;p19"/>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9"/>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9"/>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9"/>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9" name="Google Shape;559;p19"/>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560" name="Google Shape;560;p19"/>
          <p:cNvGrpSpPr/>
          <p:nvPr/>
        </p:nvGrpSpPr>
        <p:grpSpPr>
          <a:xfrm>
            <a:off x="498361" y="398528"/>
            <a:ext cx="2257836" cy="225134"/>
            <a:chOff x="6811737" y="4636452"/>
            <a:chExt cx="2027511" cy="202168"/>
          </a:xfrm>
        </p:grpSpPr>
        <p:sp>
          <p:nvSpPr>
            <p:cNvPr id="561" name="Google Shape;561;p19"/>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2" name="Google Shape;562;p19"/>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3" name="Google Shape;563;p19"/>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4" name="Google Shape;564;p19"/>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5" name="Google Shape;565;p19"/>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6" name="Google Shape;566;p19"/>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7" name="Google Shape;567;p19"/>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8" name="Google Shape;568;p19"/>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69" name="Google Shape;569;p19"/>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0" name="Google Shape;570;p19"/>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1" name="Google Shape;571;p19"/>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2" name="Google Shape;572;p19"/>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3" name="Google Shape;573;p19"/>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4" name="Google Shape;574;p19"/>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5" name="Google Shape;575;p19"/>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6" name="Google Shape;576;p19"/>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7" name="Google Shape;577;p19"/>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8" name="Google Shape;578;p19"/>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79" name="Google Shape;579;p19"/>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80" name="Google Shape;580;p19"/>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581" name="Google Shape;581;p19"/>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4 -  Separator/ Mixed">
  <p:cSld name="TITLE_1_1_2_1_1_1_1_1_1_1_1_1_1_3_1_1_1_1_1_2_1">
    <p:bg>
      <p:bgPr>
        <a:solidFill>
          <a:schemeClr val="dk1"/>
        </a:solidFill>
      </p:bgPr>
    </p:bg>
    <p:spTree>
      <p:nvGrpSpPr>
        <p:cNvPr id="582" name="Shape 582"/>
        <p:cNvGrpSpPr/>
        <p:nvPr/>
      </p:nvGrpSpPr>
      <p:grpSpPr>
        <a:xfrm>
          <a:off x="0" y="0"/>
          <a:ext cx="0" cy="0"/>
          <a:chOff x="0" y="0"/>
          <a:chExt cx="0" cy="0"/>
        </a:xfrm>
      </p:grpSpPr>
      <p:sp>
        <p:nvSpPr>
          <p:cNvPr id="583" name="Google Shape;583;p20"/>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Clr>
                <a:schemeClr val="accent4"/>
              </a:buClr>
              <a:buSzPts val="4500"/>
              <a:buNone/>
              <a:defRPr sz="4500">
                <a:solidFill>
                  <a:schemeClr val="accent4"/>
                </a:solidFill>
              </a:defRPr>
            </a:lvl2pPr>
            <a:lvl3pPr lvl="2" rtl="0">
              <a:lnSpc>
                <a:spcPct val="100000"/>
              </a:lnSpc>
              <a:spcBef>
                <a:spcPts val="0"/>
              </a:spcBef>
              <a:spcAft>
                <a:spcPts val="0"/>
              </a:spcAft>
              <a:buClr>
                <a:schemeClr val="accent4"/>
              </a:buClr>
              <a:buSzPts val="4500"/>
              <a:buNone/>
              <a:defRPr sz="4500">
                <a:solidFill>
                  <a:schemeClr val="accent4"/>
                </a:solidFill>
              </a:defRPr>
            </a:lvl3pPr>
            <a:lvl4pPr lvl="3" rtl="0">
              <a:lnSpc>
                <a:spcPct val="100000"/>
              </a:lnSpc>
              <a:spcBef>
                <a:spcPts val="0"/>
              </a:spcBef>
              <a:spcAft>
                <a:spcPts val="0"/>
              </a:spcAft>
              <a:buClr>
                <a:schemeClr val="accent4"/>
              </a:buClr>
              <a:buSzPts val="4500"/>
              <a:buNone/>
              <a:defRPr sz="4500">
                <a:solidFill>
                  <a:schemeClr val="accent4"/>
                </a:solidFill>
              </a:defRPr>
            </a:lvl4pPr>
            <a:lvl5pPr lvl="4" rtl="0">
              <a:lnSpc>
                <a:spcPct val="100000"/>
              </a:lnSpc>
              <a:spcBef>
                <a:spcPts val="0"/>
              </a:spcBef>
              <a:spcAft>
                <a:spcPts val="0"/>
              </a:spcAft>
              <a:buClr>
                <a:schemeClr val="accent4"/>
              </a:buClr>
              <a:buSzPts val="4500"/>
              <a:buNone/>
              <a:defRPr sz="4500">
                <a:solidFill>
                  <a:schemeClr val="accent4"/>
                </a:solidFill>
              </a:defRPr>
            </a:lvl5pPr>
            <a:lvl6pPr lvl="5" rtl="0">
              <a:lnSpc>
                <a:spcPct val="100000"/>
              </a:lnSpc>
              <a:spcBef>
                <a:spcPts val="0"/>
              </a:spcBef>
              <a:spcAft>
                <a:spcPts val="0"/>
              </a:spcAft>
              <a:buClr>
                <a:schemeClr val="accent4"/>
              </a:buClr>
              <a:buSzPts val="4500"/>
              <a:buNone/>
              <a:defRPr sz="4500">
                <a:solidFill>
                  <a:schemeClr val="accent4"/>
                </a:solidFill>
              </a:defRPr>
            </a:lvl6pPr>
            <a:lvl7pPr lvl="6" rtl="0">
              <a:lnSpc>
                <a:spcPct val="100000"/>
              </a:lnSpc>
              <a:spcBef>
                <a:spcPts val="0"/>
              </a:spcBef>
              <a:spcAft>
                <a:spcPts val="0"/>
              </a:spcAft>
              <a:buClr>
                <a:schemeClr val="accent4"/>
              </a:buClr>
              <a:buSzPts val="4500"/>
              <a:buNone/>
              <a:defRPr sz="4500">
                <a:solidFill>
                  <a:schemeClr val="accent4"/>
                </a:solidFill>
              </a:defRPr>
            </a:lvl7pPr>
            <a:lvl8pPr lvl="7" rtl="0">
              <a:lnSpc>
                <a:spcPct val="100000"/>
              </a:lnSpc>
              <a:spcBef>
                <a:spcPts val="0"/>
              </a:spcBef>
              <a:spcAft>
                <a:spcPts val="0"/>
              </a:spcAft>
              <a:buClr>
                <a:schemeClr val="accent4"/>
              </a:buClr>
              <a:buSzPts val="4500"/>
              <a:buNone/>
              <a:defRPr sz="4500">
                <a:solidFill>
                  <a:schemeClr val="accent4"/>
                </a:solidFill>
              </a:defRPr>
            </a:lvl8pPr>
            <a:lvl9pPr lvl="8" rtl="0">
              <a:lnSpc>
                <a:spcPct val="100000"/>
              </a:lnSpc>
              <a:spcBef>
                <a:spcPts val="0"/>
              </a:spcBef>
              <a:spcAft>
                <a:spcPts val="0"/>
              </a:spcAft>
              <a:buClr>
                <a:schemeClr val="accent4"/>
              </a:buClr>
              <a:buSzPts val="4500"/>
              <a:buNone/>
              <a:defRPr sz="4500">
                <a:solidFill>
                  <a:schemeClr val="accent4"/>
                </a:solidFill>
              </a:defRPr>
            </a:lvl9pPr>
          </a:lstStyle>
          <a:p/>
        </p:txBody>
      </p:sp>
      <p:sp>
        <p:nvSpPr>
          <p:cNvPr id="584" name="Google Shape;584;p20"/>
          <p:cNvSpPr/>
          <p:nvPr/>
        </p:nvSpPr>
        <p:spPr>
          <a:xfrm>
            <a:off x="6722500" y="4438525"/>
            <a:ext cx="2215800" cy="52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5" name="Google Shape;585;p20"/>
          <p:cNvSpPr/>
          <p:nvPr/>
        </p:nvSpPr>
        <p:spPr>
          <a:xfrm>
            <a:off x="-132600" y="4464025"/>
            <a:ext cx="1856400" cy="8178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6" name="Google Shape;586;p20"/>
          <p:cNvSpPr/>
          <p:nvPr/>
        </p:nvSpPr>
        <p:spPr>
          <a:xfrm>
            <a:off x="-132600" y="3960221"/>
            <a:ext cx="929100" cy="426600"/>
          </a:xfrm>
          <a:prstGeom prst="roundRect">
            <a:avLst>
              <a:gd fmla="val 10507"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7" name="Google Shape;587;p20"/>
          <p:cNvSpPr/>
          <p:nvPr/>
        </p:nvSpPr>
        <p:spPr>
          <a:xfrm>
            <a:off x="1806034" y="4966975"/>
            <a:ext cx="1386300" cy="314700"/>
          </a:xfrm>
          <a:prstGeom prst="roundRect">
            <a:avLst>
              <a:gd fmla="val 19404"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8" name="Google Shape;588;p20"/>
          <p:cNvSpPr/>
          <p:nvPr/>
        </p:nvSpPr>
        <p:spPr>
          <a:xfrm>
            <a:off x="8340750" y="-170650"/>
            <a:ext cx="1023600" cy="24456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9" name="Google Shape;589;p20"/>
          <p:cNvSpPr/>
          <p:nvPr/>
        </p:nvSpPr>
        <p:spPr>
          <a:xfrm>
            <a:off x="6040771" y="-170650"/>
            <a:ext cx="2215800" cy="13635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0" name="Google Shape;590;p20"/>
          <p:cNvSpPr/>
          <p:nvPr/>
        </p:nvSpPr>
        <p:spPr>
          <a:xfrm>
            <a:off x="6621821" y="1269050"/>
            <a:ext cx="1634700" cy="10059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1" name="Google Shape;591;p20"/>
          <p:cNvSpPr/>
          <p:nvPr/>
        </p:nvSpPr>
        <p:spPr>
          <a:xfrm>
            <a:off x="7464925" y="2351150"/>
            <a:ext cx="1899300" cy="11670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92" name="Google Shape;592;p20"/>
          <p:cNvSpPr/>
          <p:nvPr/>
        </p:nvSpPr>
        <p:spPr>
          <a:xfrm>
            <a:off x="7979000" y="3603197"/>
            <a:ext cx="1634700" cy="1698900"/>
          </a:xfrm>
          <a:prstGeom prst="roundRect">
            <a:avLst>
              <a:gd fmla="val 661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593" name="Google Shape;593;p20"/>
          <p:cNvGrpSpPr/>
          <p:nvPr/>
        </p:nvGrpSpPr>
        <p:grpSpPr>
          <a:xfrm>
            <a:off x="-948600" y="-675850"/>
            <a:ext cx="11041250" cy="6495300"/>
            <a:chOff x="-948600" y="-675850"/>
            <a:chExt cx="11041250" cy="6495300"/>
          </a:xfrm>
        </p:grpSpPr>
        <p:sp>
          <p:nvSpPr>
            <p:cNvPr id="594" name="Google Shape;594;p20"/>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0"/>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0"/>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0"/>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20"/>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599" name="Google Shape;599;p20"/>
          <p:cNvGrpSpPr/>
          <p:nvPr/>
        </p:nvGrpSpPr>
        <p:grpSpPr>
          <a:xfrm>
            <a:off x="498361" y="398528"/>
            <a:ext cx="2257836" cy="225134"/>
            <a:chOff x="6811737" y="4636452"/>
            <a:chExt cx="2027511" cy="202168"/>
          </a:xfrm>
        </p:grpSpPr>
        <p:sp>
          <p:nvSpPr>
            <p:cNvPr id="600" name="Google Shape;600;p20"/>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1" name="Google Shape;601;p20"/>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2" name="Google Shape;602;p20"/>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3" name="Google Shape;603;p20"/>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4" name="Google Shape;604;p20"/>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5" name="Google Shape;605;p20"/>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6" name="Google Shape;606;p20"/>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7" name="Google Shape;607;p20"/>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8" name="Google Shape;608;p20"/>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09" name="Google Shape;609;p20"/>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0" name="Google Shape;610;p20"/>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1" name="Google Shape;611;p20"/>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2" name="Google Shape;612;p20"/>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3" name="Google Shape;613;p20"/>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4" name="Google Shape;614;p20"/>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5" name="Google Shape;615;p20"/>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6" name="Google Shape;616;p20"/>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7" name="Google Shape;617;p20"/>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8" name="Google Shape;618;p20"/>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19" name="Google Shape;619;p20"/>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0" name="Google Shape;620;p20"/>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Title/ Neo Hi">
  <p:cSld name="TITLE_1_1_2_1_1_1_1_1_1_1_1_1_1_4_1">
    <p:spTree>
      <p:nvGrpSpPr>
        <p:cNvPr id="66" name="Shape 66"/>
        <p:cNvGrpSpPr/>
        <p:nvPr/>
      </p:nvGrpSpPr>
      <p:grpSpPr>
        <a:xfrm>
          <a:off x="0" y="0"/>
          <a:ext cx="0" cy="0"/>
          <a:chOff x="0" y="0"/>
          <a:chExt cx="0" cy="0"/>
        </a:xfrm>
      </p:grpSpPr>
      <p:sp>
        <p:nvSpPr>
          <p:cNvPr id="67" name="Google Shape;67;p3"/>
          <p:cNvSpPr/>
          <p:nvPr/>
        </p:nvSpPr>
        <p:spPr>
          <a:xfrm>
            <a:off x="5463625" y="143871"/>
            <a:ext cx="1574100" cy="1443000"/>
          </a:xfrm>
          <a:prstGeom prst="roundRect">
            <a:avLst>
              <a:gd fmla="val 6231"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3"/>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8172288" y="2826750"/>
            <a:ext cx="1161600" cy="24780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5463627" y="2831375"/>
            <a:ext cx="2628300" cy="17889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3"/>
          <p:cNvSpPr/>
          <p:nvPr/>
        </p:nvSpPr>
        <p:spPr>
          <a:xfrm>
            <a:off x="7113825" y="-116901"/>
            <a:ext cx="2215800" cy="2861100"/>
          </a:xfrm>
          <a:prstGeom prst="roundRect">
            <a:avLst>
              <a:gd fmla="val 303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3"/>
          <p:cNvSpPr/>
          <p:nvPr/>
        </p:nvSpPr>
        <p:spPr>
          <a:xfrm>
            <a:off x="5066324" y="1667133"/>
            <a:ext cx="1971300" cy="108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6235427" y="4700729"/>
            <a:ext cx="1856400" cy="63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75" name="Google Shape;75;p3"/>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pic>
        <p:nvPicPr>
          <p:cNvPr id="76" name="Google Shape;76;p3"/>
          <p:cNvPicPr preferRelativeResize="0"/>
          <p:nvPr/>
        </p:nvPicPr>
        <p:blipFill rotWithShape="1">
          <a:blip r:embed="rId2">
            <a:alphaModFix/>
          </a:blip>
          <a:srcRect b="19445" l="0" r="9132" t="0"/>
          <a:stretch/>
        </p:blipFill>
        <p:spPr>
          <a:xfrm>
            <a:off x="5721600" y="536800"/>
            <a:ext cx="3109975" cy="4594125"/>
          </a:xfrm>
          <a:prstGeom prst="rect">
            <a:avLst/>
          </a:prstGeom>
          <a:noFill/>
          <a:ln>
            <a:noFill/>
          </a:ln>
        </p:spPr>
      </p:pic>
      <p:grpSp>
        <p:nvGrpSpPr>
          <p:cNvPr id="77" name="Google Shape;77;p3"/>
          <p:cNvGrpSpPr/>
          <p:nvPr/>
        </p:nvGrpSpPr>
        <p:grpSpPr>
          <a:xfrm>
            <a:off x="498344" y="474542"/>
            <a:ext cx="3175082" cy="316595"/>
            <a:chOff x="6811737" y="4636452"/>
            <a:chExt cx="2027511" cy="202168"/>
          </a:xfrm>
        </p:grpSpPr>
        <p:sp>
          <p:nvSpPr>
            <p:cNvPr id="78" name="Google Shape;78;p3"/>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9" name="Google Shape;79;p3"/>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0" name="Google Shape;80;p3"/>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1" name="Google Shape;81;p3"/>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2" name="Google Shape;82;p3"/>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 name="Google Shape;83;p3"/>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4" name="Google Shape;84;p3"/>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5" name="Google Shape;85;p3"/>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6" name="Google Shape;86;p3"/>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7" name="Google Shape;87;p3"/>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8" name="Google Shape;88;p3"/>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9" name="Google Shape;89;p3"/>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0" name="Google Shape;90;p3"/>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1" name="Google Shape;91;p3"/>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2" name="Google Shape;92;p3"/>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3" name="Google Shape;93;p3"/>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4" name="Google Shape;94;p3"/>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5" name="Google Shape;95;p3"/>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6" name="Google Shape;96;p3"/>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7" name="Google Shape;97;p3"/>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98" name="Google Shape;98;p3"/>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Separator/ Turquoise Background">
  <p:cSld name="TITLE_1_1_2_1_1_1_1_1_1_1_1_1_1_3_1_1_1_1_1_1_2">
    <p:bg>
      <p:bgPr>
        <a:solidFill>
          <a:schemeClr val="accent1"/>
        </a:solidFill>
      </p:bgPr>
    </p:bg>
    <p:spTree>
      <p:nvGrpSpPr>
        <p:cNvPr id="621" name="Shape 621"/>
        <p:cNvGrpSpPr/>
        <p:nvPr/>
      </p:nvGrpSpPr>
      <p:grpSpPr>
        <a:xfrm>
          <a:off x="0" y="0"/>
          <a:ext cx="0" cy="0"/>
          <a:chOff x="0" y="0"/>
          <a:chExt cx="0" cy="0"/>
        </a:xfrm>
      </p:grpSpPr>
      <p:grpSp>
        <p:nvGrpSpPr>
          <p:cNvPr id="622" name="Google Shape;622;p21"/>
          <p:cNvGrpSpPr/>
          <p:nvPr/>
        </p:nvGrpSpPr>
        <p:grpSpPr>
          <a:xfrm>
            <a:off x="498309" y="372013"/>
            <a:ext cx="2257836" cy="225134"/>
            <a:chOff x="6811737" y="4636452"/>
            <a:chExt cx="2027511" cy="202168"/>
          </a:xfrm>
        </p:grpSpPr>
        <p:sp>
          <p:nvSpPr>
            <p:cNvPr id="623" name="Google Shape;623;p21"/>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4" name="Google Shape;624;p21"/>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5" name="Google Shape;625;p21"/>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6" name="Google Shape;626;p21"/>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7" name="Google Shape;627;p21"/>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8" name="Google Shape;628;p21"/>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29" name="Google Shape;629;p21"/>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0" name="Google Shape;630;p21"/>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1" name="Google Shape;631;p21"/>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2" name="Google Shape;632;p21"/>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3" name="Google Shape;633;p21"/>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4" name="Google Shape;634;p21"/>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5" name="Google Shape;635;p21"/>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6" name="Google Shape;636;p21"/>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7" name="Google Shape;637;p21"/>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8" name="Google Shape;638;p21"/>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39" name="Google Shape;639;p21"/>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40" name="Google Shape;640;p21"/>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41" name="Google Shape;641;p21"/>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42" name="Google Shape;642;p21"/>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43" name="Google Shape;643;p21"/>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
        <p:nvSpPr>
          <p:cNvPr id="644" name="Google Shape;644;p21"/>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Clr>
                <a:schemeClr val="dk1"/>
              </a:buClr>
              <a:buSzPts val="4500"/>
              <a:buNone/>
              <a:defRPr sz="4500">
                <a:solidFill>
                  <a:schemeClr val="dk1"/>
                </a:solidFill>
              </a:defRPr>
            </a:lvl1pPr>
            <a:lvl2pPr lvl="1" rtl="0">
              <a:lnSpc>
                <a:spcPct val="100000"/>
              </a:lnSpc>
              <a:spcBef>
                <a:spcPts val="0"/>
              </a:spcBef>
              <a:spcAft>
                <a:spcPts val="0"/>
              </a:spcAft>
              <a:buClr>
                <a:schemeClr val="dk1"/>
              </a:buClr>
              <a:buSzPts val="4500"/>
              <a:buNone/>
              <a:defRPr sz="4500">
                <a:solidFill>
                  <a:schemeClr val="dk1"/>
                </a:solidFill>
              </a:defRPr>
            </a:lvl2pPr>
            <a:lvl3pPr lvl="2" rtl="0">
              <a:lnSpc>
                <a:spcPct val="100000"/>
              </a:lnSpc>
              <a:spcBef>
                <a:spcPts val="0"/>
              </a:spcBef>
              <a:spcAft>
                <a:spcPts val="0"/>
              </a:spcAft>
              <a:buClr>
                <a:schemeClr val="dk1"/>
              </a:buClr>
              <a:buSzPts val="4500"/>
              <a:buNone/>
              <a:defRPr sz="4500">
                <a:solidFill>
                  <a:schemeClr val="dk1"/>
                </a:solidFill>
              </a:defRPr>
            </a:lvl3pPr>
            <a:lvl4pPr lvl="3" rtl="0">
              <a:lnSpc>
                <a:spcPct val="100000"/>
              </a:lnSpc>
              <a:spcBef>
                <a:spcPts val="0"/>
              </a:spcBef>
              <a:spcAft>
                <a:spcPts val="0"/>
              </a:spcAft>
              <a:buClr>
                <a:schemeClr val="dk1"/>
              </a:buClr>
              <a:buSzPts val="4500"/>
              <a:buNone/>
              <a:defRPr sz="4500">
                <a:solidFill>
                  <a:schemeClr val="dk1"/>
                </a:solidFill>
              </a:defRPr>
            </a:lvl4pPr>
            <a:lvl5pPr lvl="4" rtl="0">
              <a:lnSpc>
                <a:spcPct val="100000"/>
              </a:lnSpc>
              <a:spcBef>
                <a:spcPts val="0"/>
              </a:spcBef>
              <a:spcAft>
                <a:spcPts val="0"/>
              </a:spcAft>
              <a:buClr>
                <a:schemeClr val="dk1"/>
              </a:buClr>
              <a:buSzPts val="4500"/>
              <a:buNone/>
              <a:defRPr sz="4500">
                <a:solidFill>
                  <a:schemeClr val="dk1"/>
                </a:solidFill>
              </a:defRPr>
            </a:lvl5pPr>
            <a:lvl6pPr lvl="5" rtl="0">
              <a:lnSpc>
                <a:spcPct val="100000"/>
              </a:lnSpc>
              <a:spcBef>
                <a:spcPts val="0"/>
              </a:spcBef>
              <a:spcAft>
                <a:spcPts val="0"/>
              </a:spcAft>
              <a:buClr>
                <a:schemeClr val="dk1"/>
              </a:buClr>
              <a:buSzPts val="4500"/>
              <a:buNone/>
              <a:defRPr sz="4500">
                <a:solidFill>
                  <a:schemeClr val="dk1"/>
                </a:solidFill>
              </a:defRPr>
            </a:lvl6pPr>
            <a:lvl7pPr lvl="6" rtl="0">
              <a:lnSpc>
                <a:spcPct val="100000"/>
              </a:lnSpc>
              <a:spcBef>
                <a:spcPts val="0"/>
              </a:spcBef>
              <a:spcAft>
                <a:spcPts val="0"/>
              </a:spcAft>
              <a:buClr>
                <a:schemeClr val="dk1"/>
              </a:buClr>
              <a:buSzPts val="4500"/>
              <a:buNone/>
              <a:defRPr sz="4500">
                <a:solidFill>
                  <a:schemeClr val="dk1"/>
                </a:solidFill>
              </a:defRPr>
            </a:lvl7pPr>
            <a:lvl8pPr lvl="7" rtl="0">
              <a:lnSpc>
                <a:spcPct val="100000"/>
              </a:lnSpc>
              <a:spcBef>
                <a:spcPts val="0"/>
              </a:spcBef>
              <a:spcAft>
                <a:spcPts val="0"/>
              </a:spcAft>
              <a:buClr>
                <a:schemeClr val="dk1"/>
              </a:buClr>
              <a:buSzPts val="4500"/>
              <a:buNone/>
              <a:defRPr sz="4500">
                <a:solidFill>
                  <a:schemeClr val="dk1"/>
                </a:solidFill>
              </a:defRPr>
            </a:lvl8pPr>
            <a:lvl9pPr lvl="8" rtl="0">
              <a:lnSpc>
                <a:spcPct val="100000"/>
              </a:lnSpc>
              <a:spcBef>
                <a:spcPts val="0"/>
              </a:spcBef>
              <a:spcAft>
                <a:spcPts val="0"/>
              </a:spcAft>
              <a:buClr>
                <a:schemeClr val="dk1"/>
              </a:buClr>
              <a:buSzPts val="4500"/>
              <a:buNone/>
              <a:defRPr sz="4500">
                <a:solidFill>
                  <a:schemeClr val="dk1"/>
                </a:solidFill>
              </a:defRPr>
            </a:lvl9pPr>
          </a:lstStyle>
          <a:p/>
        </p:txBody>
      </p:sp>
      <p:sp>
        <p:nvSpPr>
          <p:cNvPr id="645" name="Google Shape;645;p21"/>
          <p:cNvSpPr/>
          <p:nvPr/>
        </p:nvSpPr>
        <p:spPr>
          <a:xfrm>
            <a:off x="6809250" y="4438525"/>
            <a:ext cx="2129100" cy="5286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6" name="Google Shape;646;p21"/>
          <p:cNvSpPr/>
          <p:nvPr/>
        </p:nvSpPr>
        <p:spPr>
          <a:xfrm>
            <a:off x="-132600" y="4464025"/>
            <a:ext cx="1856400" cy="8178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7" name="Google Shape;647;p21"/>
          <p:cNvSpPr/>
          <p:nvPr/>
        </p:nvSpPr>
        <p:spPr>
          <a:xfrm>
            <a:off x="-132600" y="3960221"/>
            <a:ext cx="929100" cy="426600"/>
          </a:xfrm>
          <a:prstGeom prst="roundRect">
            <a:avLst>
              <a:gd fmla="val 10507"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8" name="Google Shape;648;p21"/>
          <p:cNvSpPr/>
          <p:nvPr/>
        </p:nvSpPr>
        <p:spPr>
          <a:xfrm>
            <a:off x="1806034" y="4966975"/>
            <a:ext cx="1386300" cy="314700"/>
          </a:xfrm>
          <a:prstGeom prst="roundRect">
            <a:avLst>
              <a:gd fmla="val 19404"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49" name="Google Shape;649;p21"/>
          <p:cNvSpPr/>
          <p:nvPr/>
        </p:nvSpPr>
        <p:spPr>
          <a:xfrm>
            <a:off x="8340750" y="-170650"/>
            <a:ext cx="1023600" cy="24456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0" name="Google Shape;650;p21"/>
          <p:cNvSpPr/>
          <p:nvPr/>
        </p:nvSpPr>
        <p:spPr>
          <a:xfrm>
            <a:off x="6040771" y="-170650"/>
            <a:ext cx="2215800" cy="13635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1" name="Google Shape;651;p21"/>
          <p:cNvSpPr/>
          <p:nvPr/>
        </p:nvSpPr>
        <p:spPr>
          <a:xfrm>
            <a:off x="6621821" y="1269050"/>
            <a:ext cx="1634700" cy="10059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2" name="Google Shape;652;p21"/>
          <p:cNvSpPr/>
          <p:nvPr/>
        </p:nvSpPr>
        <p:spPr>
          <a:xfrm>
            <a:off x="7464925" y="2351150"/>
            <a:ext cx="1899300" cy="11670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53" name="Google Shape;653;p21"/>
          <p:cNvSpPr/>
          <p:nvPr/>
        </p:nvSpPr>
        <p:spPr>
          <a:xfrm>
            <a:off x="7979000" y="3603197"/>
            <a:ext cx="1634700" cy="1698900"/>
          </a:xfrm>
          <a:prstGeom prst="roundRect">
            <a:avLst>
              <a:gd fmla="val 6616"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54" name="Google Shape;654;p21"/>
          <p:cNvGrpSpPr/>
          <p:nvPr/>
        </p:nvGrpSpPr>
        <p:grpSpPr>
          <a:xfrm>
            <a:off x="-948600" y="-675850"/>
            <a:ext cx="11041250" cy="6495300"/>
            <a:chOff x="-948600" y="-675850"/>
            <a:chExt cx="11041250" cy="6495300"/>
          </a:xfrm>
        </p:grpSpPr>
        <p:sp>
          <p:nvSpPr>
            <p:cNvPr id="655" name="Google Shape;655;p21"/>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1"/>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1"/>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1"/>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9" name="Google Shape;659;p21"/>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solidFill>
                  <a:schemeClr val="dk1"/>
                </a:solidFill>
                <a:latin typeface="Cabin"/>
                <a:ea typeface="Cabin"/>
                <a:cs typeface="Cabin"/>
                <a:sym typeface="Cabin"/>
              </a:defRPr>
            </a:lvl1pPr>
            <a:lvl2pPr lvl="1" rtl="0" algn="r">
              <a:buNone/>
              <a:defRPr>
                <a:solidFill>
                  <a:schemeClr val="dk1"/>
                </a:solidFill>
                <a:latin typeface="Cabin"/>
                <a:ea typeface="Cabin"/>
                <a:cs typeface="Cabin"/>
                <a:sym typeface="Cabin"/>
              </a:defRPr>
            </a:lvl2pPr>
            <a:lvl3pPr lvl="2" rtl="0" algn="r">
              <a:buNone/>
              <a:defRPr>
                <a:solidFill>
                  <a:schemeClr val="dk1"/>
                </a:solidFill>
                <a:latin typeface="Cabin"/>
                <a:ea typeface="Cabin"/>
                <a:cs typeface="Cabin"/>
                <a:sym typeface="Cabin"/>
              </a:defRPr>
            </a:lvl3pPr>
            <a:lvl4pPr lvl="3" rtl="0" algn="r">
              <a:buNone/>
              <a:defRPr>
                <a:solidFill>
                  <a:schemeClr val="dk1"/>
                </a:solidFill>
                <a:latin typeface="Cabin"/>
                <a:ea typeface="Cabin"/>
                <a:cs typeface="Cabin"/>
                <a:sym typeface="Cabin"/>
              </a:defRPr>
            </a:lvl4pPr>
            <a:lvl5pPr lvl="4" rtl="0" algn="r">
              <a:buNone/>
              <a:defRPr>
                <a:solidFill>
                  <a:schemeClr val="dk1"/>
                </a:solidFill>
                <a:latin typeface="Cabin"/>
                <a:ea typeface="Cabin"/>
                <a:cs typeface="Cabin"/>
                <a:sym typeface="Cabin"/>
              </a:defRPr>
            </a:lvl5pPr>
            <a:lvl6pPr lvl="5" rtl="0" algn="r">
              <a:buNone/>
              <a:defRPr>
                <a:solidFill>
                  <a:schemeClr val="dk1"/>
                </a:solidFill>
                <a:latin typeface="Cabin"/>
                <a:ea typeface="Cabin"/>
                <a:cs typeface="Cabin"/>
                <a:sym typeface="Cabin"/>
              </a:defRPr>
            </a:lvl6pPr>
            <a:lvl7pPr lvl="6" rtl="0" algn="r">
              <a:buNone/>
              <a:defRPr>
                <a:solidFill>
                  <a:schemeClr val="dk1"/>
                </a:solidFill>
                <a:latin typeface="Cabin"/>
                <a:ea typeface="Cabin"/>
                <a:cs typeface="Cabin"/>
                <a:sym typeface="Cabin"/>
              </a:defRPr>
            </a:lvl7pPr>
            <a:lvl8pPr lvl="7" rtl="0" algn="r">
              <a:buNone/>
              <a:defRPr>
                <a:solidFill>
                  <a:schemeClr val="dk1"/>
                </a:solidFill>
                <a:latin typeface="Cabin"/>
                <a:ea typeface="Cabin"/>
                <a:cs typeface="Cabin"/>
                <a:sym typeface="Cabin"/>
              </a:defRPr>
            </a:lvl8pPr>
            <a:lvl9pPr lvl="8" rtl="0" algn="r">
              <a:buNone/>
              <a:defRPr>
                <a:solidFill>
                  <a:schemeClr val="dk1"/>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Separator/ Yellow Background">
  <p:cSld name="TITLE_1_1_2_1_1_1_1_1_1_1_1_1_1_3_1_1_1_1_1_1_1_1">
    <p:bg>
      <p:bgPr>
        <a:solidFill>
          <a:schemeClr val="accent3"/>
        </a:solidFill>
      </p:bgPr>
    </p:bg>
    <p:spTree>
      <p:nvGrpSpPr>
        <p:cNvPr id="660" name="Shape 660"/>
        <p:cNvGrpSpPr/>
        <p:nvPr/>
      </p:nvGrpSpPr>
      <p:grpSpPr>
        <a:xfrm>
          <a:off x="0" y="0"/>
          <a:ext cx="0" cy="0"/>
          <a:chOff x="0" y="0"/>
          <a:chExt cx="0" cy="0"/>
        </a:xfrm>
      </p:grpSpPr>
      <p:sp>
        <p:nvSpPr>
          <p:cNvPr id="661" name="Google Shape;661;p22"/>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Clr>
                <a:schemeClr val="dk1"/>
              </a:buClr>
              <a:buSzPts val="4500"/>
              <a:buNone/>
              <a:defRPr sz="4500">
                <a:solidFill>
                  <a:schemeClr val="dk1"/>
                </a:solidFill>
              </a:defRPr>
            </a:lvl1pPr>
            <a:lvl2pPr lvl="1" rtl="0">
              <a:lnSpc>
                <a:spcPct val="100000"/>
              </a:lnSpc>
              <a:spcBef>
                <a:spcPts val="0"/>
              </a:spcBef>
              <a:spcAft>
                <a:spcPts val="0"/>
              </a:spcAft>
              <a:buClr>
                <a:schemeClr val="dk1"/>
              </a:buClr>
              <a:buSzPts val="4500"/>
              <a:buNone/>
              <a:defRPr sz="4500">
                <a:solidFill>
                  <a:schemeClr val="dk1"/>
                </a:solidFill>
              </a:defRPr>
            </a:lvl2pPr>
            <a:lvl3pPr lvl="2" rtl="0">
              <a:lnSpc>
                <a:spcPct val="100000"/>
              </a:lnSpc>
              <a:spcBef>
                <a:spcPts val="0"/>
              </a:spcBef>
              <a:spcAft>
                <a:spcPts val="0"/>
              </a:spcAft>
              <a:buClr>
                <a:schemeClr val="dk1"/>
              </a:buClr>
              <a:buSzPts val="4500"/>
              <a:buNone/>
              <a:defRPr sz="4500">
                <a:solidFill>
                  <a:schemeClr val="dk1"/>
                </a:solidFill>
              </a:defRPr>
            </a:lvl3pPr>
            <a:lvl4pPr lvl="3" rtl="0">
              <a:lnSpc>
                <a:spcPct val="100000"/>
              </a:lnSpc>
              <a:spcBef>
                <a:spcPts val="0"/>
              </a:spcBef>
              <a:spcAft>
                <a:spcPts val="0"/>
              </a:spcAft>
              <a:buClr>
                <a:schemeClr val="dk1"/>
              </a:buClr>
              <a:buSzPts val="4500"/>
              <a:buNone/>
              <a:defRPr sz="4500">
                <a:solidFill>
                  <a:schemeClr val="dk1"/>
                </a:solidFill>
              </a:defRPr>
            </a:lvl4pPr>
            <a:lvl5pPr lvl="4" rtl="0">
              <a:lnSpc>
                <a:spcPct val="100000"/>
              </a:lnSpc>
              <a:spcBef>
                <a:spcPts val="0"/>
              </a:spcBef>
              <a:spcAft>
                <a:spcPts val="0"/>
              </a:spcAft>
              <a:buClr>
                <a:schemeClr val="dk1"/>
              </a:buClr>
              <a:buSzPts val="4500"/>
              <a:buNone/>
              <a:defRPr sz="4500">
                <a:solidFill>
                  <a:schemeClr val="dk1"/>
                </a:solidFill>
              </a:defRPr>
            </a:lvl5pPr>
            <a:lvl6pPr lvl="5" rtl="0">
              <a:lnSpc>
                <a:spcPct val="100000"/>
              </a:lnSpc>
              <a:spcBef>
                <a:spcPts val="0"/>
              </a:spcBef>
              <a:spcAft>
                <a:spcPts val="0"/>
              </a:spcAft>
              <a:buClr>
                <a:schemeClr val="dk1"/>
              </a:buClr>
              <a:buSzPts val="4500"/>
              <a:buNone/>
              <a:defRPr sz="4500">
                <a:solidFill>
                  <a:schemeClr val="dk1"/>
                </a:solidFill>
              </a:defRPr>
            </a:lvl6pPr>
            <a:lvl7pPr lvl="6" rtl="0">
              <a:lnSpc>
                <a:spcPct val="100000"/>
              </a:lnSpc>
              <a:spcBef>
                <a:spcPts val="0"/>
              </a:spcBef>
              <a:spcAft>
                <a:spcPts val="0"/>
              </a:spcAft>
              <a:buClr>
                <a:schemeClr val="dk1"/>
              </a:buClr>
              <a:buSzPts val="4500"/>
              <a:buNone/>
              <a:defRPr sz="4500">
                <a:solidFill>
                  <a:schemeClr val="dk1"/>
                </a:solidFill>
              </a:defRPr>
            </a:lvl7pPr>
            <a:lvl8pPr lvl="7" rtl="0">
              <a:lnSpc>
                <a:spcPct val="100000"/>
              </a:lnSpc>
              <a:spcBef>
                <a:spcPts val="0"/>
              </a:spcBef>
              <a:spcAft>
                <a:spcPts val="0"/>
              </a:spcAft>
              <a:buClr>
                <a:schemeClr val="dk1"/>
              </a:buClr>
              <a:buSzPts val="4500"/>
              <a:buNone/>
              <a:defRPr sz="4500">
                <a:solidFill>
                  <a:schemeClr val="dk1"/>
                </a:solidFill>
              </a:defRPr>
            </a:lvl8pPr>
            <a:lvl9pPr lvl="8" rtl="0">
              <a:lnSpc>
                <a:spcPct val="100000"/>
              </a:lnSpc>
              <a:spcBef>
                <a:spcPts val="0"/>
              </a:spcBef>
              <a:spcAft>
                <a:spcPts val="0"/>
              </a:spcAft>
              <a:buClr>
                <a:schemeClr val="dk1"/>
              </a:buClr>
              <a:buSzPts val="4500"/>
              <a:buNone/>
              <a:defRPr sz="4500">
                <a:solidFill>
                  <a:schemeClr val="dk1"/>
                </a:solidFill>
              </a:defRPr>
            </a:lvl9pPr>
          </a:lstStyle>
          <a:p/>
        </p:txBody>
      </p:sp>
      <p:sp>
        <p:nvSpPr>
          <p:cNvPr id="662" name="Google Shape;662;p22"/>
          <p:cNvSpPr/>
          <p:nvPr/>
        </p:nvSpPr>
        <p:spPr>
          <a:xfrm>
            <a:off x="6722500" y="4438525"/>
            <a:ext cx="2215800" cy="5286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3" name="Google Shape;663;p22"/>
          <p:cNvSpPr/>
          <p:nvPr/>
        </p:nvSpPr>
        <p:spPr>
          <a:xfrm>
            <a:off x="-132600" y="4464025"/>
            <a:ext cx="1856400" cy="8178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4" name="Google Shape;664;p22"/>
          <p:cNvSpPr/>
          <p:nvPr/>
        </p:nvSpPr>
        <p:spPr>
          <a:xfrm>
            <a:off x="-132600" y="3960221"/>
            <a:ext cx="929100" cy="426600"/>
          </a:xfrm>
          <a:prstGeom prst="roundRect">
            <a:avLst>
              <a:gd fmla="val 10507"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5" name="Google Shape;665;p22"/>
          <p:cNvSpPr/>
          <p:nvPr/>
        </p:nvSpPr>
        <p:spPr>
          <a:xfrm>
            <a:off x="1806034" y="4966975"/>
            <a:ext cx="1386300" cy="314700"/>
          </a:xfrm>
          <a:prstGeom prst="roundRect">
            <a:avLst>
              <a:gd fmla="val 19404"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6" name="Google Shape;666;p22"/>
          <p:cNvSpPr/>
          <p:nvPr/>
        </p:nvSpPr>
        <p:spPr>
          <a:xfrm>
            <a:off x="8340750" y="-170650"/>
            <a:ext cx="1023600" cy="24456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7" name="Google Shape;667;p22"/>
          <p:cNvSpPr/>
          <p:nvPr/>
        </p:nvSpPr>
        <p:spPr>
          <a:xfrm>
            <a:off x="6040771" y="-170650"/>
            <a:ext cx="2215800" cy="13635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8" name="Google Shape;668;p22"/>
          <p:cNvSpPr/>
          <p:nvPr/>
        </p:nvSpPr>
        <p:spPr>
          <a:xfrm>
            <a:off x="6621821" y="1269050"/>
            <a:ext cx="1634700" cy="10059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69" name="Google Shape;669;p22"/>
          <p:cNvSpPr/>
          <p:nvPr/>
        </p:nvSpPr>
        <p:spPr>
          <a:xfrm>
            <a:off x="7464925" y="2351150"/>
            <a:ext cx="1899300" cy="11670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670" name="Google Shape;670;p22"/>
          <p:cNvSpPr/>
          <p:nvPr/>
        </p:nvSpPr>
        <p:spPr>
          <a:xfrm>
            <a:off x="7979000" y="3603197"/>
            <a:ext cx="1634700" cy="1698900"/>
          </a:xfrm>
          <a:prstGeom prst="roundRect">
            <a:avLst>
              <a:gd fmla="val 6616" name="adj"/>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671" name="Google Shape;671;p22"/>
          <p:cNvGrpSpPr/>
          <p:nvPr/>
        </p:nvGrpSpPr>
        <p:grpSpPr>
          <a:xfrm>
            <a:off x="-948600" y="-675850"/>
            <a:ext cx="11041250" cy="6495300"/>
            <a:chOff x="-948600" y="-675850"/>
            <a:chExt cx="11041250" cy="6495300"/>
          </a:xfrm>
        </p:grpSpPr>
        <p:sp>
          <p:nvSpPr>
            <p:cNvPr id="672" name="Google Shape;672;p22"/>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2"/>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2"/>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2"/>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76" name="Google Shape;676;p22"/>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solidFill>
                  <a:schemeClr val="dk1"/>
                </a:solidFill>
              </a:defRPr>
            </a:lvl1pPr>
            <a:lvl2pPr lvl="1" rtl="0" algn="r">
              <a:buNone/>
              <a:defRPr>
                <a:solidFill>
                  <a:schemeClr val="dk1"/>
                </a:solidFill>
              </a:defRPr>
            </a:lvl2pPr>
            <a:lvl3pPr lvl="2" rtl="0" algn="r">
              <a:buNone/>
              <a:defRPr>
                <a:solidFill>
                  <a:schemeClr val="dk1"/>
                </a:solidFill>
              </a:defRPr>
            </a:lvl3pPr>
            <a:lvl4pPr lvl="3" rtl="0" algn="r">
              <a:buNone/>
              <a:defRPr>
                <a:solidFill>
                  <a:schemeClr val="dk1"/>
                </a:solidFill>
              </a:defRPr>
            </a:lvl4pPr>
            <a:lvl5pPr lvl="4" rtl="0" algn="r">
              <a:buNone/>
              <a:defRPr>
                <a:solidFill>
                  <a:schemeClr val="dk1"/>
                </a:solidFill>
              </a:defRPr>
            </a:lvl5pPr>
            <a:lvl6pPr lvl="5" rtl="0" algn="r">
              <a:buNone/>
              <a:defRPr>
                <a:solidFill>
                  <a:schemeClr val="dk1"/>
                </a:solidFill>
              </a:defRPr>
            </a:lvl6pPr>
            <a:lvl7pPr lvl="6" rtl="0" algn="r">
              <a:buNone/>
              <a:defRPr>
                <a:solidFill>
                  <a:schemeClr val="dk1"/>
                </a:solidFill>
              </a:defRPr>
            </a:lvl7pPr>
            <a:lvl8pPr lvl="7" rtl="0" algn="r">
              <a:buNone/>
              <a:defRPr>
                <a:solidFill>
                  <a:schemeClr val="dk1"/>
                </a:solidFill>
              </a:defRPr>
            </a:lvl8pPr>
            <a:lvl9pPr lvl="8" rtl="0" algn="r">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grpSp>
        <p:nvGrpSpPr>
          <p:cNvPr id="677" name="Google Shape;677;p22"/>
          <p:cNvGrpSpPr/>
          <p:nvPr/>
        </p:nvGrpSpPr>
        <p:grpSpPr>
          <a:xfrm>
            <a:off x="498309" y="372013"/>
            <a:ext cx="2257836" cy="225134"/>
            <a:chOff x="6811737" y="4636452"/>
            <a:chExt cx="2027511" cy="202168"/>
          </a:xfrm>
        </p:grpSpPr>
        <p:sp>
          <p:nvSpPr>
            <p:cNvPr id="678" name="Google Shape;678;p22"/>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79" name="Google Shape;679;p22"/>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0" name="Google Shape;680;p22"/>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1" name="Google Shape;681;p22"/>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2" name="Google Shape;682;p22"/>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3" name="Google Shape;683;p22"/>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4" name="Google Shape;684;p22"/>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5" name="Google Shape;685;p22"/>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6" name="Google Shape;686;p22"/>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7" name="Google Shape;687;p22"/>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8" name="Google Shape;688;p22"/>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89" name="Google Shape;689;p22"/>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0" name="Google Shape;690;p22"/>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1" name="Google Shape;691;p22"/>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2" name="Google Shape;692;p22"/>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3" name="Google Shape;693;p22"/>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4" name="Google Shape;694;p22"/>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5" name="Google Shape;695;p22"/>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6" name="Google Shape;696;p22"/>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7" name="Google Shape;697;p22"/>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33333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698" name="Google Shape;698;p22"/>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686E7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Separator/ Red Background">
  <p:cSld name="TITLE_1_1_2_1_1_1_1_1_1_1_1_1_1_3_1_1_1_1_1_1_1_1_1">
    <p:bg>
      <p:bgPr>
        <a:solidFill>
          <a:srgbClr val="F85E40"/>
        </a:solidFill>
      </p:bgPr>
    </p:bg>
    <p:spTree>
      <p:nvGrpSpPr>
        <p:cNvPr id="699" name="Shape 699"/>
        <p:cNvGrpSpPr/>
        <p:nvPr/>
      </p:nvGrpSpPr>
      <p:grpSpPr>
        <a:xfrm>
          <a:off x="0" y="0"/>
          <a:ext cx="0" cy="0"/>
          <a:chOff x="0" y="0"/>
          <a:chExt cx="0" cy="0"/>
        </a:xfrm>
      </p:grpSpPr>
      <p:sp>
        <p:nvSpPr>
          <p:cNvPr id="700" name="Google Shape;700;p23"/>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701" name="Google Shape;701;p23"/>
          <p:cNvSpPr/>
          <p:nvPr/>
        </p:nvSpPr>
        <p:spPr>
          <a:xfrm>
            <a:off x="6894575" y="4438525"/>
            <a:ext cx="2043600" cy="528600"/>
          </a:xfrm>
          <a:prstGeom prst="rect">
            <a:avLst/>
          </a:prstGeom>
          <a:solidFill>
            <a:srgbClr val="F85E4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2" name="Google Shape;702;p23"/>
          <p:cNvSpPr/>
          <p:nvPr/>
        </p:nvSpPr>
        <p:spPr>
          <a:xfrm>
            <a:off x="-132600" y="4464025"/>
            <a:ext cx="1856400" cy="8178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3" name="Google Shape;703;p23"/>
          <p:cNvSpPr/>
          <p:nvPr/>
        </p:nvSpPr>
        <p:spPr>
          <a:xfrm>
            <a:off x="-132600" y="3960221"/>
            <a:ext cx="929100" cy="426600"/>
          </a:xfrm>
          <a:prstGeom prst="roundRect">
            <a:avLst>
              <a:gd fmla="val 10507"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4" name="Google Shape;704;p23"/>
          <p:cNvSpPr/>
          <p:nvPr/>
        </p:nvSpPr>
        <p:spPr>
          <a:xfrm>
            <a:off x="1806034" y="4966975"/>
            <a:ext cx="1386300" cy="314700"/>
          </a:xfrm>
          <a:prstGeom prst="roundRect">
            <a:avLst>
              <a:gd fmla="val 19404"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5" name="Google Shape;705;p23"/>
          <p:cNvSpPr/>
          <p:nvPr/>
        </p:nvSpPr>
        <p:spPr>
          <a:xfrm>
            <a:off x="8340750" y="-170650"/>
            <a:ext cx="1023600" cy="24456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6" name="Google Shape;706;p23"/>
          <p:cNvSpPr/>
          <p:nvPr/>
        </p:nvSpPr>
        <p:spPr>
          <a:xfrm>
            <a:off x="6040771" y="-170650"/>
            <a:ext cx="2215800" cy="13635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7" name="Google Shape;707;p23"/>
          <p:cNvSpPr/>
          <p:nvPr/>
        </p:nvSpPr>
        <p:spPr>
          <a:xfrm>
            <a:off x="6621821" y="1269050"/>
            <a:ext cx="1634700" cy="10059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8" name="Google Shape;708;p23"/>
          <p:cNvSpPr/>
          <p:nvPr/>
        </p:nvSpPr>
        <p:spPr>
          <a:xfrm>
            <a:off x="7464925" y="2351150"/>
            <a:ext cx="1899300" cy="11670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09" name="Google Shape;709;p23"/>
          <p:cNvSpPr/>
          <p:nvPr/>
        </p:nvSpPr>
        <p:spPr>
          <a:xfrm>
            <a:off x="7979000" y="3603197"/>
            <a:ext cx="1634700" cy="1698900"/>
          </a:xfrm>
          <a:prstGeom prst="roundRect">
            <a:avLst>
              <a:gd fmla="val 6616" name="adj"/>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10" name="Google Shape;710;p23"/>
          <p:cNvGrpSpPr/>
          <p:nvPr/>
        </p:nvGrpSpPr>
        <p:grpSpPr>
          <a:xfrm>
            <a:off x="-948600" y="-675850"/>
            <a:ext cx="11041250" cy="6495300"/>
            <a:chOff x="-948600" y="-675850"/>
            <a:chExt cx="11041250" cy="6495300"/>
          </a:xfrm>
        </p:grpSpPr>
        <p:sp>
          <p:nvSpPr>
            <p:cNvPr id="711" name="Google Shape;711;p23"/>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3"/>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3"/>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3"/>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5" name="Google Shape;715;p23"/>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716" name="Google Shape;716;p23"/>
          <p:cNvGrpSpPr/>
          <p:nvPr/>
        </p:nvGrpSpPr>
        <p:grpSpPr>
          <a:xfrm>
            <a:off x="498361" y="398528"/>
            <a:ext cx="2257836" cy="225134"/>
            <a:chOff x="6811737" y="4636452"/>
            <a:chExt cx="2027511" cy="202168"/>
          </a:xfrm>
        </p:grpSpPr>
        <p:sp>
          <p:nvSpPr>
            <p:cNvPr id="717" name="Google Shape;717;p23"/>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18" name="Google Shape;718;p23"/>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19" name="Google Shape;719;p23"/>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0" name="Google Shape;720;p23"/>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1" name="Google Shape;721;p23"/>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2" name="Google Shape;722;p23"/>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3" name="Google Shape;723;p23"/>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4" name="Google Shape;724;p23"/>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5" name="Google Shape;725;p23"/>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6" name="Google Shape;726;p23"/>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7" name="Google Shape;727;p23"/>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8" name="Google Shape;728;p23"/>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29" name="Google Shape;729;p23"/>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0" name="Google Shape;730;p23"/>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1" name="Google Shape;731;p23"/>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2" name="Google Shape;732;p23"/>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3" name="Google Shape;733;p23"/>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4" name="Google Shape;734;p23"/>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5" name="Google Shape;735;p23"/>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6" name="Google Shape;736;p23"/>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37" name="Google Shape;737;p23"/>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4 -  Separator/ Blue Background">
  <p:cSld name="TITLE_1_1_2_1_1_1_1_1_1_1_1_1_1_3_1_1_1_1_1_1_1_1_1_1">
    <p:bg>
      <p:bgPr>
        <a:solidFill>
          <a:srgbClr val="649FF2"/>
        </a:solidFill>
      </p:bgPr>
    </p:bg>
    <p:spTree>
      <p:nvGrpSpPr>
        <p:cNvPr id="738" name="Shape 738"/>
        <p:cNvGrpSpPr/>
        <p:nvPr/>
      </p:nvGrpSpPr>
      <p:grpSpPr>
        <a:xfrm>
          <a:off x="0" y="0"/>
          <a:ext cx="0" cy="0"/>
          <a:chOff x="0" y="0"/>
          <a:chExt cx="0" cy="0"/>
        </a:xfrm>
      </p:grpSpPr>
      <p:sp>
        <p:nvSpPr>
          <p:cNvPr id="739" name="Google Shape;739;p24"/>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740" name="Google Shape;740;p24"/>
          <p:cNvSpPr/>
          <p:nvPr/>
        </p:nvSpPr>
        <p:spPr>
          <a:xfrm>
            <a:off x="7039000" y="4438525"/>
            <a:ext cx="1899300" cy="528600"/>
          </a:xfrm>
          <a:prstGeom prst="rect">
            <a:avLst/>
          </a:prstGeom>
          <a:solidFill>
            <a:srgbClr val="649F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1" name="Google Shape;741;p24"/>
          <p:cNvSpPr/>
          <p:nvPr/>
        </p:nvSpPr>
        <p:spPr>
          <a:xfrm>
            <a:off x="-132600" y="4464025"/>
            <a:ext cx="1856400" cy="8178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2" name="Google Shape;742;p24"/>
          <p:cNvSpPr/>
          <p:nvPr/>
        </p:nvSpPr>
        <p:spPr>
          <a:xfrm>
            <a:off x="-132600" y="3960221"/>
            <a:ext cx="929100" cy="426600"/>
          </a:xfrm>
          <a:prstGeom prst="roundRect">
            <a:avLst>
              <a:gd fmla="val 10507"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3" name="Google Shape;743;p24"/>
          <p:cNvSpPr/>
          <p:nvPr/>
        </p:nvSpPr>
        <p:spPr>
          <a:xfrm>
            <a:off x="1806034" y="4966975"/>
            <a:ext cx="1386300" cy="314700"/>
          </a:xfrm>
          <a:prstGeom prst="roundRect">
            <a:avLst>
              <a:gd fmla="val 19404"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4" name="Google Shape;744;p24"/>
          <p:cNvSpPr/>
          <p:nvPr/>
        </p:nvSpPr>
        <p:spPr>
          <a:xfrm>
            <a:off x="8340750" y="-170650"/>
            <a:ext cx="1023600" cy="24456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5" name="Google Shape;745;p24"/>
          <p:cNvSpPr/>
          <p:nvPr/>
        </p:nvSpPr>
        <p:spPr>
          <a:xfrm>
            <a:off x="6040771" y="-170650"/>
            <a:ext cx="2215800" cy="13635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6" name="Google Shape;746;p24"/>
          <p:cNvSpPr/>
          <p:nvPr/>
        </p:nvSpPr>
        <p:spPr>
          <a:xfrm>
            <a:off x="6621821" y="1269050"/>
            <a:ext cx="1634700" cy="10059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7" name="Google Shape;747;p24"/>
          <p:cNvSpPr/>
          <p:nvPr/>
        </p:nvSpPr>
        <p:spPr>
          <a:xfrm>
            <a:off x="7464925" y="2351150"/>
            <a:ext cx="1899300" cy="11670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748" name="Google Shape;748;p24"/>
          <p:cNvSpPr/>
          <p:nvPr/>
        </p:nvSpPr>
        <p:spPr>
          <a:xfrm>
            <a:off x="7979000" y="3603197"/>
            <a:ext cx="1634700" cy="1698900"/>
          </a:xfrm>
          <a:prstGeom prst="roundRect">
            <a:avLst>
              <a:gd fmla="val 6616" name="adj"/>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749" name="Google Shape;749;p24"/>
          <p:cNvGrpSpPr/>
          <p:nvPr/>
        </p:nvGrpSpPr>
        <p:grpSpPr>
          <a:xfrm>
            <a:off x="-948600" y="-675850"/>
            <a:ext cx="11041250" cy="6495300"/>
            <a:chOff x="-948600" y="-675850"/>
            <a:chExt cx="11041250" cy="6495300"/>
          </a:xfrm>
        </p:grpSpPr>
        <p:sp>
          <p:nvSpPr>
            <p:cNvPr id="750" name="Google Shape;750;p24"/>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4"/>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4"/>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4"/>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4" name="Google Shape;754;p24"/>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755" name="Google Shape;755;p24"/>
          <p:cNvGrpSpPr/>
          <p:nvPr/>
        </p:nvGrpSpPr>
        <p:grpSpPr>
          <a:xfrm>
            <a:off x="498361" y="398528"/>
            <a:ext cx="2257836" cy="225134"/>
            <a:chOff x="6811737" y="4636452"/>
            <a:chExt cx="2027511" cy="202168"/>
          </a:xfrm>
        </p:grpSpPr>
        <p:sp>
          <p:nvSpPr>
            <p:cNvPr id="756" name="Google Shape;756;p24"/>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57" name="Google Shape;757;p24"/>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58" name="Google Shape;758;p24"/>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59" name="Google Shape;759;p24"/>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0" name="Google Shape;760;p24"/>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1" name="Google Shape;761;p24"/>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2" name="Google Shape;762;p24"/>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3" name="Google Shape;763;p24"/>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4" name="Google Shape;764;p24"/>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5" name="Google Shape;765;p24"/>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6" name="Google Shape;766;p24"/>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7" name="Google Shape;767;p24"/>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8" name="Google Shape;768;p24"/>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69" name="Google Shape;769;p24"/>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0" name="Google Shape;770;p24"/>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1" name="Google Shape;771;p24"/>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2" name="Google Shape;772;p24"/>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3" name="Google Shape;773;p24"/>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4" name="Google Shape;774;p24"/>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5" name="Google Shape;775;p24"/>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776" name="Google Shape;776;p24"/>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Basic Text 2 Colums">
  <p:cSld name="CUSTOM_6">
    <p:spTree>
      <p:nvGrpSpPr>
        <p:cNvPr id="777" name="Shape 777"/>
        <p:cNvGrpSpPr/>
        <p:nvPr/>
      </p:nvGrpSpPr>
      <p:grpSpPr>
        <a:xfrm>
          <a:off x="0" y="0"/>
          <a:ext cx="0" cy="0"/>
          <a:chOff x="0" y="0"/>
          <a:chExt cx="0" cy="0"/>
        </a:xfrm>
      </p:grpSpPr>
      <p:sp>
        <p:nvSpPr>
          <p:cNvPr id="778" name="Google Shape;778;p25"/>
          <p:cNvSpPr txBox="1"/>
          <p:nvPr>
            <p:ph idx="1" type="body"/>
          </p:nvPr>
        </p:nvSpPr>
        <p:spPr>
          <a:xfrm>
            <a:off x="4658875" y="1481350"/>
            <a:ext cx="3996000" cy="2982900"/>
          </a:xfrm>
          <a:prstGeom prst="rect">
            <a:avLst/>
          </a:prstGeom>
        </p:spPr>
        <p:txBody>
          <a:bodyPr anchorCtr="0" anchor="t" bIns="0" lIns="0" spcFirstLastPara="1" rIns="0" wrap="square" tIns="0">
            <a:noAutofit/>
          </a:bodyPr>
          <a:lstStyle>
            <a:lvl1pPr indent="-317500" lvl="0" marL="457200" rtl="0">
              <a:lnSpc>
                <a:spcPct val="150000"/>
              </a:lnSpc>
              <a:spcBef>
                <a:spcPts val="0"/>
              </a:spcBef>
              <a:spcAft>
                <a:spcPts val="0"/>
              </a:spcAft>
              <a:buSzPts val="1400"/>
              <a:buChar char="●"/>
              <a:defRPr/>
            </a:lvl1pPr>
            <a:lvl2pPr indent="-317500" lvl="1" marL="914400" rtl="0">
              <a:lnSpc>
                <a:spcPct val="150000"/>
              </a:lnSpc>
              <a:spcBef>
                <a:spcPts val="1000"/>
              </a:spcBef>
              <a:spcAft>
                <a:spcPts val="0"/>
              </a:spcAft>
              <a:buSzPts val="1400"/>
              <a:buChar char="●"/>
              <a:defRPr/>
            </a:lvl2pPr>
            <a:lvl3pPr indent="-304800" lvl="2" marL="1371600" rtl="0">
              <a:lnSpc>
                <a:spcPct val="150000"/>
              </a:lnSpc>
              <a:spcBef>
                <a:spcPts val="1000"/>
              </a:spcBef>
              <a:spcAft>
                <a:spcPts val="0"/>
              </a:spcAft>
              <a:buSzPts val="1200"/>
              <a:buChar char="■"/>
              <a:defRPr/>
            </a:lvl3pPr>
            <a:lvl4pPr indent="-304800" lvl="3" marL="1828800" rtl="0">
              <a:lnSpc>
                <a:spcPct val="150000"/>
              </a:lnSpc>
              <a:spcBef>
                <a:spcPts val="1000"/>
              </a:spcBef>
              <a:spcAft>
                <a:spcPts val="0"/>
              </a:spcAft>
              <a:buSzPts val="1200"/>
              <a:buChar char="●"/>
              <a:defRPr/>
            </a:lvl4pPr>
            <a:lvl5pPr indent="-304800" lvl="4" marL="2286000" rtl="0">
              <a:lnSpc>
                <a:spcPct val="150000"/>
              </a:lnSpc>
              <a:spcBef>
                <a:spcPts val="1000"/>
              </a:spcBef>
              <a:spcAft>
                <a:spcPts val="0"/>
              </a:spcAft>
              <a:buSzPts val="1200"/>
              <a:buChar char="○"/>
              <a:defRPr/>
            </a:lvl5pPr>
            <a:lvl6pPr indent="-304800" lvl="5" marL="2743200" rtl="0">
              <a:lnSpc>
                <a:spcPct val="150000"/>
              </a:lnSpc>
              <a:spcBef>
                <a:spcPts val="1000"/>
              </a:spcBef>
              <a:spcAft>
                <a:spcPts val="0"/>
              </a:spcAft>
              <a:buSzPts val="1200"/>
              <a:buChar char="■"/>
              <a:defRPr/>
            </a:lvl6pPr>
            <a:lvl7pPr indent="-304800" lvl="6" marL="3200400" rtl="0">
              <a:lnSpc>
                <a:spcPct val="150000"/>
              </a:lnSpc>
              <a:spcBef>
                <a:spcPts val="1000"/>
              </a:spcBef>
              <a:spcAft>
                <a:spcPts val="0"/>
              </a:spcAft>
              <a:buSzPts val="1200"/>
              <a:buChar char="●"/>
              <a:defRPr/>
            </a:lvl7pPr>
            <a:lvl8pPr indent="-304800" lvl="7" marL="3657600" rtl="0">
              <a:lnSpc>
                <a:spcPct val="150000"/>
              </a:lnSpc>
              <a:spcBef>
                <a:spcPts val="1000"/>
              </a:spcBef>
              <a:spcAft>
                <a:spcPts val="0"/>
              </a:spcAft>
              <a:buSzPts val="1200"/>
              <a:buChar char="○"/>
              <a:defRPr/>
            </a:lvl8pPr>
            <a:lvl9pPr indent="-304800" lvl="8" marL="4114800" rtl="0">
              <a:lnSpc>
                <a:spcPct val="150000"/>
              </a:lnSpc>
              <a:spcBef>
                <a:spcPts val="1000"/>
              </a:spcBef>
              <a:spcAft>
                <a:spcPts val="1000"/>
              </a:spcAft>
              <a:buSzPts val="1200"/>
              <a:buChar char="■"/>
              <a:defRPr/>
            </a:lvl9pPr>
          </a:lstStyle>
          <a:p/>
        </p:txBody>
      </p:sp>
      <p:sp>
        <p:nvSpPr>
          <p:cNvPr id="779" name="Google Shape;779;p25"/>
          <p:cNvSpPr txBox="1"/>
          <p:nvPr>
            <p:ph type="title"/>
          </p:nvPr>
        </p:nvSpPr>
        <p:spPr>
          <a:xfrm>
            <a:off x="498350" y="493776"/>
            <a:ext cx="8156400" cy="9876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80" name="Google Shape;780;p25"/>
          <p:cNvSpPr txBox="1"/>
          <p:nvPr>
            <p:ph idx="2" type="body"/>
          </p:nvPr>
        </p:nvSpPr>
        <p:spPr>
          <a:xfrm>
            <a:off x="498350" y="1481350"/>
            <a:ext cx="3996000" cy="2982900"/>
          </a:xfrm>
          <a:prstGeom prst="rect">
            <a:avLst/>
          </a:prstGeom>
        </p:spPr>
        <p:txBody>
          <a:bodyPr anchorCtr="0" anchor="t" bIns="0" lIns="0" spcFirstLastPara="1" rIns="0" wrap="square" tIns="0">
            <a:noAutofit/>
          </a:bodyPr>
          <a:lstStyle>
            <a:lvl1pPr indent="-317500" lvl="0" marL="457200" rtl="0">
              <a:lnSpc>
                <a:spcPct val="150000"/>
              </a:lnSpc>
              <a:spcBef>
                <a:spcPts val="0"/>
              </a:spcBef>
              <a:spcAft>
                <a:spcPts val="0"/>
              </a:spcAft>
              <a:buSzPts val="1400"/>
              <a:buChar char="●"/>
              <a:defRPr/>
            </a:lvl1pPr>
            <a:lvl2pPr indent="-317500" lvl="1" marL="914400" rtl="0">
              <a:lnSpc>
                <a:spcPct val="150000"/>
              </a:lnSpc>
              <a:spcBef>
                <a:spcPts val="1000"/>
              </a:spcBef>
              <a:spcAft>
                <a:spcPts val="0"/>
              </a:spcAft>
              <a:buSzPts val="1400"/>
              <a:buChar char="●"/>
              <a:defRPr/>
            </a:lvl2pPr>
            <a:lvl3pPr indent="-304800" lvl="2" marL="1371600" rtl="0">
              <a:lnSpc>
                <a:spcPct val="150000"/>
              </a:lnSpc>
              <a:spcBef>
                <a:spcPts val="1000"/>
              </a:spcBef>
              <a:spcAft>
                <a:spcPts val="0"/>
              </a:spcAft>
              <a:buSzPts val="1200"/>
              <a:buChar char="■"/>
              <a:defRPr/>
            </a:lvl3pPr>
            <a:lvl4pPr indent="-304800" lvl="3" marL="1828800" rtl="0">
              <a:lnSpc>
                <a:spcPct val="150000"/>
              </a:lnSpc>
              <a:spcBef>
                <a:spcPts val="1000"/>
              </a:spcBef>
              <a:spcAft>
                <a:spcPts val="0"/>
              </a:spcAft>
              <a:buSzPts val="1200"/>
              <a:buChar char="●"/>
              <a:defRPr/>
            </a:lvl4pPr>
            <a:lvl5pPr indent="-304800" lvl="4" marL="2286000" rtl="0">
              <a:lnSpc>
                <a:spcPct val="150000"/>
              </a:lnSpc>
              <a:spcBef>
                <a:spcPts val="1000"/>
              </a:spcBef>
              <a:spcAft>
                <a:spcPts val="0"/>
              </a:spcAft>
              <a:buSzPts val="1200"/>
              <a:buChar char="○"/>
              <a:defRPr/>
            </a:lvl5pPr>
            <a:lvl6pPr indent="-304800" lvl="5" marL="2743200" rtl="0">
              <a:lnSpc>
                <a:spcPct val="150000"/>
              </a:lnSpc>
              <a:spcBef>
                <a:spcPts val="1000"/>
              </a:spcBef>
              <a:spcAft>
                <a:spcPts val="0"/>
              </a:spcAft>
              <a:buSzPts val="1200"/>
              <a:buChar char="■"/>
              <a:defRPr/>
            </a:lvl6pPr>
            <a:lvl7pPr indent="-304800" lvl="6" marL="3200400" rtl="0">
              <a:lnSpc>
                <a:spcPct val="150000"/>
              </a:lnSpc>
              <a:spcBef>
                <a:spcPts val="1000"/>
              </a:spcBef>
              <a:spcAft>
                <a:spcPts val="0"/>
              </a:spcAft>
              <a:buSzPts val="1200"/>
              <a:buChar char="●"/>
              <a:defRPr/>
            </a:lvl7pPr>
            <a:lvl8pPr indent="-304800" lvl="7" marL="3657600" rtl="0">
              <a:lnSpc>
                <a:spcPct val="150000"/>
              </a:lnSpc>
              <a:spcBef>
                <a:spcPts val="1000"/>
              </a:spcBef>
              <a:spcAft>
                <a:spcPts val="0"/>
              </a:spcAft>
              <a:buSzPts val="1200"/>
              <a:buChar char="○"/>
              <a:defRPr/>
            </a:lvl8pPr>
            <a:lvl9pPr indent="-304800" lvl="8" marL="4114800" rtl="0">
              <a:lnSpc>
                <a:spcPct val="150000"/>
              </a:lnSpc>
              <a:spcBef>
                <a:spcPts val="1000"/>
              </a:spcBef>
              <a:spcAft>
                <a:spcPts val="1000"/>
              </a:spcAft>
              <a:buSzPts val="1200"/>
              <a:buChar char="■"/>
              <a:defRPr/>
            </a:lvl9pPr>
          </a:lstStyle>
          <a:p/>
        </p:txBody>
      </p:sp>
      <p:sp>
        <p:nvSpPr>
          <p:cNvPr id="781" name="Google Shape;781;p25"/>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Basic Text: Left">
  <p:cSld name="CUSTOM_6_1">
    <p:spTree>
      <p:nvGrpSpPr>
        <p:cNvPr id="782" name="Shape 782"/>
        <p:cNvGrpSpPr/>
        <p:nvPr/>
      </p:nvGrpSpPr>
      <p:grpSpPr>
        <a:xfrm>
          <a:off x="0" y="0"/>
          <a:ext cx="0" cy="0"/>
          <a:chOff x="0" y="0"/>
          <a:chExt cx="0" cy="0"/>
        </a:xfrm>
      </p:grpSpPr>
      <p:sp>
        <p:nvSpPr>
          <p:cNvPr id="783" name="Google Shape;783;p26"/>
          <p:cNvSpPr txBox="1"/>
          <p:nvPr>
            <p:ph type="title"/>
          </p:nvPr>
        </p:nvSpPr>
        <p:spPr>
          <a:xfrm>
            <a:off x="498350" y="493775"/>
            <a:ext cx="3996000" cy="987600"/>
          </a:xfrm>
          <a:prstGeom prst="rect">
            <a:avLst/>
          </a:prstGeom>
        </p:spPr>
        <p:txBody>
          <a:bodyPr anchorCtr="0" anchor="t" bIns="0" lIns="0" spcFirstLastPara="1" rIns="0" wrap="square" tIns="0">
            <a:noAutofit/>
          </a:bodyPr>
          <a:lstStyle>
            <a:lvl1pPr lvl="0" rtl="0">
              <a:spcBef>
                <a:spcPts val="0"/>
              </a:spcBef>
              <a:spcAft>
                <a:spcPts val="0"/>
              </a:spcAft>
              <a:buNone/>
              <a:defRPr sz="2700"/>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784" name="Google Shape;784;p26"/>
          <p:cNvSpPr txBox="1"/>
          <p:nvPr>
            <p:ph idx="1" type="body"/>
          </p:nvPr>
        </p:nvSpPr>
        <p:spPr>
          <a:xfrm>
            <a:off x="498350" y="1633750"/>
            <a:ext cx="3996000" cy="2793900"/>
          </a:xfrm>
          <a:prstGeom prst="rect">
            <a:avLst/>
          </a:prstGeom>
        </p:spPr>
        <p:txBody>
          <a:bodyPr anchorCtr="0" anchor="t" bIns="0" lIns="0" spcFirstLastPara="1" rIns="0" wrap="square" tIns="0">
            <a:noAutofit/>
          </a:bodyPr>
          <a:lstStyle>
            <a:lvl1pPr indent="-317500" lvl="0" marL="457200" rtl="0">
              <a:lnSpc>
                <a:spcPct val="150000"/>
              </a:lnSpc>
              <a:spcBef>
                <a:spcPts val="0"/>
              </a:spcBef>
              <a:spcAft>
                <a:spcPts val="0"/>
              </a:spcAft>
              <a:buSzPts val="1400"/>
              <a:buChar char="●"/>
              <a:defRPr/>
            </a:lvl1pPr>
            <a:lvl2pPr indent="-317500" lvl="1" marL="914400" rtl="0">
              <a:lnSpc>
                <a:spcPct val="150000"/>
              </a:lnSpc>
              <a:spcBef>
                <a:spcPts val="1000"/>
              </a:spcBef>
              <a:spcAft>
                <a:spcPts val="0"/>
              </a:spcAft>
              <a:buSzPts val="1400"/>
              <a:buChar char="●"/>
              <a:defRPr/>
            </a:lvl2pPr>
            <a:lvl3pPr indent="-304800" lvl="2" marL="1371600" rtl="0">
              <a:lnSpc>
                <a:spcPct val="150000"/>
              </a:lnSpc>
              <a:spcBef>
                <a:spcPts val="1000"/>
              </a:spcBef>
              <a:spcAft>
                <a:spcPts val="0"/>
              </a:spcAft>
              <a:buSzPts val="1200"/>
              <a:buChar char="■"/>
              <a:defRPr/>
            </a:lvl3pPr>
            <a:lvl4pPr indent="-304800" lvl="3" marL="1828800" rtl="0">
              <a:lnSpc>
                <a:spcPct val="150000"/>
              </a:lnSpc>
              <a:spcBef>
                <a:spcPts val="1000"/>
              </a:spcBef>
              <a:spcAft>
                <a:spcPts val="0"/>
              </a:spcAft>
              <a:buSzPts val="1200"/>
              <a:buChar char="●"/>
              <a:defRPr/>
            </a:lvl4pPr>
            <a:lvl5pPr indent="-304800" lvl="4" marL="2286000" rtl="0">
              <a:lnSpc>
                <a:spcPct val="150000"/>
              </a:lnSpc>
              <a:spcBef>
                <a:spcPts val="1000"/>
              </a:spcBef>
              <a:spcAft>
                <a:spcPts val="0"/>
              </a:spcAft>
              <a:buSzPts val="1200"/>
              <a:buChar char="○"/>
              <a:defRPr/>
            </a:lvl5pPr>
            <a:lvl6pPr indent="-304800" lvl="5" marL="2743200" rtl="0">
              <a:lnSpc>
                <a:spcPct val="150000"/>
              </a:lnSpc>
              <a:spcBef>
                <a:spcPts val="1000"/>
              </a:spcBef>
              <a:spcAft>
                <a:spcPts val="0"/>
              </a:spcAft>
              <a:buSzPts val="1200"/>
              <a:buChar char="■"/>
              <a:defRPr/>
            </a:lvl6pPr>
            <a:lvl7pPr indent="-304800" lvl="6" marL="3200400" rtl="0">
              <a:lnSpc>
                <a:spcPct val="150000"/>
              </a:lnSpc>
              <a:spcBef>
                <a:spcPts val="1000"/>
              </a:spcBef>
              <a:spcAft>
                <a:spcPts val="0"/>
              </a:spcAft>
              <a:buSzPts val="1200"/>
              <a:buChar char="●"/>
              <a:defRPr/>
            </a:lvl7pPr>
            <a:lvl8pPr indent="-304800" lvl="7" marL="3657600" rtl="0">
              <a:lnSpc>
                <a:spcPct val="150000"/>
              </a:lnSpc>
              <a:spcBef>
                <a:spcPts val="1000"/>
              </a:spcBef>
              <a:spcAft>
                <a:spcPts val="0"/>
              </a:spcAft>
              <a:buSzPts val="1200"/>
              <a:buChar char="○"/>
              <a:defRPr/>
            </a:lvl8pPr>
            <a:lvl9pPr indent="-304800" lvl="8" marL="4114800" rtl="0">
              <a:lnSpc>
                <a:spcPct val="150000"/>
              </a:lnSpc>
              <a:spcBef>
                <a:spcPts val="1000"/>
              </a:spcBef>
              <a:spcAft>
                <a:spcPts val="1000"/>
              </a:spcAft>
              <a:buSzPts val="1200"/>
              <a:buChar char="■"/>
              <a:defRPr/>
            </a:lvl9pPr>
          </a:lstStyle>
          <a:p/>
        </p:txBody>
      </p:sp>
      <p:sp>
        <p:nvSpPr>
          <p:cNvPr id="785" name="Google Shape;785;p26"/>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Basic Text: Left Short">
  <p:cSld name="CUSTOM_6_1_1">
    <p:spTree>
      <p:nvGrpSpPr>
        <p:cNvPr id="786" name="Shape 786"/>
        <p:cNvGrpSpPr/>
        <p:nvPr/>
      </p:nvGrpSpPr>
      <p:grpSpPr>
        <a:xfrm>
          <a:off x="0" y="0"/>
          <a:ext cx="0" cy="0"/>
          <a:chOff x="0" y="0"/>
          <a:chExt cx="0" cy="0"/>
        </a:xfrm>
      </p:grpSpPr>
      <p:sp>
        <p:nvSpPr>
          <p:cNvPr id="787" name="Google Shape;787;p27"/>
          <p:cNvSpPr txBox="1"/>
          <p:nvPr>
            <p:ph type="title"/>
          </p:nvPr>
        </p:nvSpPr>
        <p:spPr>
          <a:xfrm>
            <a:off x="498350" y="493775"/>
            <a:ext cx="2606100" cy="987600"/>
          </a:xfrm>
          <a:prstGeom prst="rect">
            <a:avLst/>
          </a:prstGeom>
        </p:spPr>
        <p:txBody>
          <a:bodyPr anchorCtr="0" anchor="t" bIns="0" lIns="0" spcFirstLastPara="1" rIns="0" wrap="square" tIns="0">
            <a:noAutofit/>
          </a:bodyPr>
          <a:lstStyle>
            <a:lvl1pPr lvl="0" rtl="0">
              <a:spcBef>
                <a:spcPts val="0"/>
              </a:spcBef>
              <a:spcAft>
                <a:spcPts val="0"/>
              </a:spcAft>
              <a:buNone/>
              <a:defRPr sz="2700"/>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788" name="Google Shape;788;p27"/>
          <p:cNvSpPr txBox="1"/>
          <p:nvPr>
            <p:ph idx="1" type="body"/>
          </p:nvPr>
        </p:nvSpPr>
        <p:spPr>
          <a:xfrm>
            <a:off x="498350" y="1633750"/>
            <a:ext cx="2606100" cy="2793900"/>
          </a:xfrm>
          <a:prstGeom prst="rect">
            <a:avLst/>
          </a:prstGeom>
        </p:spPr>
        <p:txBody>
          <a:bodyPr anchorCtr="0" anchor="t" bIns="0" lIns="0" spcFirstLastPara="1" rIns="0" wrap="square" tIns="0">
            <a:noAutofit/>
          </a:bodyPr>
          <a:lstStyle>
            <a:lvl1pPr indent="-317500" lvl="0" marL="457200" rtl="0">
              <a:lnSpc>
                <a:spcPct val="150000"/>
              </a:lnSpc>
              <a:spcBef>
                <a:spcPts val="0"/>
              </a:spcBef>
              <a:spcAft>
                <a:spcPts val="0"/>
              </a:spcAft>
              <a:buSzPts val="1400"/>
              <a:buChar char="●"/>
              <a:defRPr/>
            </a:lvl1pPr>
            <a:lvl2pPr indent="-317500" lvl="1" marL="914400" rtl="0">
              <a:lnSpc>
                <a:spcPct val="150000"/>
              </a:lnSpc>
              <a:spcBef>
                <a:spcPts val="1000"/>
              </a:spcBef>
              <a:spcAft>
                <a:spcPts val="0"/>
              </a:spcAft>
              <a:buSzPts val="1400"/>
              <a:buChar char="●"/>
              <a:defRPr/>
            </a:lvl2pPr>
            <a:lvl3pPr indent="-304800" lvl="2" marL="1371600" rtl="0">
              <a:lnSpc>
                <a:spcPct val="150000"/>
              </a:lnSpc>
              <a:spcBef>
                <a:spcPts val="1000"/>
              </a:spcBef>
              <a:spcAft>
                <a:spcPts val="0"/>
              </a:spcAft>
              <a:buSzPts val="1200"/>
              <a:buChar char="■"/>
              <a:defRPr/>
            </a:lvl3pPr>
            <a:lvl4pPr indent="-304800" lvl="3" marL="1828800" rtl="0">
              <a:lnSpc>
                <a:spcPct val="150000"/>
              </a:lnSpc>
              <a:spcBef>
                <a:spcPts val="1000"/>
              </a:spcBef>
              <a:spcAft>
                <a:spcPts val="0"/>
              </a:spcAft>
              <a:buSzPts val="1200"/>
              <a:buChar char="●"/>
              <a:defRPr/>
            </a:lvl4pPr>
            <a:lvl5pPr indent="-304800" lvl="4" marL="2286000" rtl="0">
              <a:lnSpc>
                <a:spcPct val="150000"/>
              </a:lnSpc>
              <a:spcBef>
                <a:spcPts val="1000"/>
              </a:spcBef>
              <a:spcAft>
                <a:spcPts val="0"/>
              </a:spcAft>
              <a:buSzPts val="1200"/>
              <a:buChar char="○"/>
              <a:defRPr/>
            </a:lvl5pPr>
            <a:lvl6pPr indent="-304800" lvl="5" marL="2743200" rtl="0">
              <a:lnSpc>
                <a:spcPct val="150000"/>
              </a:lnSpc>
              <a:spcBef>
                <a:spcPts val="1000"/>
              </a:spcBef>
              <a:spcAft>
                <a:spcPts val="0"/>
              </a:spcAft>
              <a:buSzPts val="1200"/>
              <a:buChar char="■"/>
              <a:defRPr/>
            </a:lvl6pPr>
            <a:lvl7pPr indent="-304800" lvl="6" marL="3200400" rtl="0">
              <a:lnSpc>
                <a:spcPct val="150000"/>
              </a:lnSpc>
              <a:spcBef>
                <a:spcPts val="1000"/>
              </a:spcBef>
              <a:spcAft>
                <a:spcPts val="0"/>
              </a:spcAft>
              <a:buSzPts val="1200"/>
              <a:buChar char="●"/>
              <a:defRPr/>
            </a:lvl7pPr>
            <a:lvl8pPr indent="-304800" lvl="7" marL="3657600" rtl="0">
              <a:lnSpc>
                <a:spcPct val="150000"/>
              </a:lnSpc>
              <a:spcBef>
                <a:spcPts val="1000"/>
              </a:spcBef>
              <a:spcAft>
                <a:spcPts val="0"/>
              </a:spcAft>
              <a:buSzPts val="1200"/>
              <a:buChar char="○"/>
              <a:defRPr/>
            </a:lvl8pPr>
            <a:lvl9pPr indent="-304800" lvl="8" marL="4114800" rtl="0">
              <a:lnSpc>
                <a:spcPct val="150000"/>
              </a:lnSpc>
              <a:spcBef>
                <a:spcPts val="1000"/>
              </a:spcBef>
              <a:spcAft>
                <a:spcPts val="1000"/>
              </a:spcAft>
              <a:buSzPts val="1200"/>
              <a:buChar char="■"/>
              <a:defRPr/>
            </a:lvl9pPr>
          </a:lstStyle>
          <a:p/>
        </p:txBody>
      </p:sp>
      <p:sp>
        <p:nvSpPr>
          <p:cNvPr id="789" name="Google Shape;789;p27"/>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 - Basic Text: Right">
  <p:cSld name="CUSTOM_6_1_1_1">
    <p:spTree>
      <p:nvGrpSpPr>
        <p:cNvPr id="790" name="Shape 790"/>
        <p:cNvGrpSpPr/>
        <p:nvPr/>
      </p:nvGrpSpPr>
      <p:grpSpPr>
        <a:xfrm>
          <a:off x="0" y="0"/>
          <a:ext cx="0" cy="0"/>
          <a:chOff x="0" y="0"/>
          <a:chExt cx="0" cy="0"/>
        </a:xfrm>
      </p:grpSpPr>
      <p:sp>
        <p:nvSpPr>
          <p:cNvPr id="791" name="Google Shape;791;p28"/>
          <p:cNvSpPr txBox="1"/>
          <p:nvPr>
            <p:ph idx="1" type="body"/>
          </p:nvPr>
        </p:nvSpPr>
        <p:spPr>
          <a:xfrm>
            <a:off x="4658875" y="1633750"/>
            <a:ext cx="3996000" cy="2793900"/>
          </a:xfrm>
          <a:prstGeom prst="rect">
            <a:avLst/>
          </a:prstGeom>
        </p:spPr>
        <p:txBody>
          <a:bodyPr anchorCtr="0" anchor="t" bIns="0" lIns="0" spcFirstLastPara="1" rIns="0" wrap="square" tIns="0">
            <a:noAutofit/>
          </a:bodyPr>
          <a:lstStyle>
            <a:lvl1pPr indent="-317500" lvl="0" marL="457200" rtl="0">
              <a:lnSpc>
                <a:spcPct val="150000"/>
              </a:lnSpc>
              <a:spcBef>
                <a:spcPts val="0"/>
              </a:spcBef>
              <a:spcAft>
                <a:spcPts val="0"/>
              </a:spcAft>
              <a:buSzPts val="1400"/>
              <a:buChar char="●"/>
              <a:defRPr/>
            </a:lvl1pPr>
            <a:lvl2pPr indent="-317500" lvl="1" marL="914400" rtl="0">
              <a:lnSpc>
                <a:spcPct val="150000"/>
              </a:lnSpc>
              <a:spcBef>
                <a:spcPts val="1000"/>
              </a:spcBef>
              <a:spcAft>
                <a:spcPts val="0"/>
              </a:spcAft>
              <a:buSzPts val="1400"/>
              <a:buChar char="●"/>
              <a:defRPr/>
            </a:lvl2pPr>
            <a:lvl3pPr indent="-304800" lvl="2" marL="1371600" rtl="0">
              <a:lnSpc>
                <a:spcPct val="150000"/>
              </a:lnSpc>
              <a:spcBef>
                <a:spcPts val="1000"/>
              </a:spcBef>
              <a:spcAft>
                <a:spcPts val="0"/>
              </a:spcAft>
              <a:buSzPts val="1200"/>
              <a:buChar char="■"/>
              <a:defRPr/>
            </a:lvl3pPr>
            <a:lvl4pPr indent="-304800" lvl="3" marL="1828800" rtl="0">
              <a:lnSpc>
                <a:spcPct val="150000"/>
              </a:lnSpc>
              <a:spcBef>
                <a:spcPts val="1000"/>
              </a:spcBef>
              <a:spcAft>
                <a:spcPts val="0"/>
              </a:spcAft>
              <a:buSzPts val="1200"/>
              <a:buChar char="●"/>
              <a:defRPr/>
            </a:lvl4pPr>
            <a:lvl5pPr indent="-304800" lvl="4" marL="2286000" rtl="0">
              <a:lnSpc>
                <a:spcPct val="150000"/>
              </a:lnSpc>
              <a:spcBef>
                <a:spcPts val="1000"/>
              </a:spcBef>
              <a:spcAft>
                <a:spcPts val="0"/>
              </a:spcAft>
              <a:buSzPts val="1200"/>
              <a:buChar char="○"/>
              <a:defRPr/>
            </a:lvl5pPr>
            <a:lvl6pPr indent="-304800" lvl="5" marL="2743200" rtl="0">
              <a:lnSpc>
                <a:spcPct val="150000"/>
              </a:lnSpc>
              <a:spcBef>
                <a:spcPts val="1000"/>
              </a:spcBef>
              <a:spcAft>
                <a:spcPts val="0"/>
              </a:spcAft>
              <a:buSzPts val="1200"/>
              <a:buChar char="■"/>
              <a:defRPr/>
            </a:lvl6pPr>
            <a:lvl7pPr indent="-304800" lvl="6" marL="3200400" rtl="0">
              <a:lnSpc>
                <a:spcPct val="150000"/>
              </a:lnSpc>
              <a:spcBef>
                <a:spcPts val="1000"/>
              </a:spcBef>
              <a:spcAft>
                <a:spcPts val="0"/>
              </a:spcAft>
              <a:buSzPts val="1200"/>
              <a:buChar char="●"/>
              <a:defRPr/>
            </a:lvl7pPr>
            <a:lvl8pPr indent="-304800" lvl="7" marL="3657600" rtl="0">
              <a:lnSpc>
                <a:spcPct val="150000"/>
              </a:lnSpc>
              <a:spcBef>
                <a:spcPts val="1000"/>
              </a:spcBef>
              <a:spcAft>
                <a:spcPts val="0"/>
              </a:spcAft>
              <a:buSzPts val="1200"/>
              <a:buChar char="○"/>
              <a:defRPr/>
            </a:lvl8pPr>
            <a:lvl9pPr indent="-304800" lvl="8" marL="4114800" rtl="0">
              <a:lnSpc>
                <a:spcPct val="150000"/>
              </a:lnSpc>
              <a:spcBef>
                <a:spcPts val="1000"/>
              </a:spcBef>
              <a:spcAft>
                <a:spcPts val="1000"/>
              </a:spcAft>
              <a:buSzPts val="1200"/>
              <a:buChar char="■"/>
              <a:defRPr/>
            </a:lvl9pPr>
          </a:lstStyle>
          <a:p/>
        </p:txBody>
      </p:sp>
      <p:sp>
        <p:nvSpPr>
          <p:cNvPr id="792" name="Google Shape;792;p28"/>
          <p:cNvSpPr txBox="1"/>
          <p:nvPr>
            <p:ph type="title"/>
          </p:nvPr>
        </p:nvSpPr>
        <p:spPr>
          <a:xfrm>
            <a:off x="4658875" y="493775"/>
            <a:ext cx="3996000" cy="987600"/>
          </a:xfrm>
          <a:prstGeom prst="rect">
            <a:avLst/>
          </a:prstGeom>
        </p:spPr>
        <p:txBody>
          <a:bodyPr anchorCtr="0" anchor="t" bIns="0" lIns="0" spcFirstLastPara="1" rIns="0" wrap="square" tIns="0">
            <a:noAutofit/>
          </a:bodyPr>
          <a:lstStyle>
            <a:lvl1pPr lvl="0" rtl="0">
              <a:spcBef>
                <a:spcPts val="0"/>
              </a:spcBef>
              <a:spcAft>
                <a:spcPts val="0"/>
              </a:spcAft>
              <a:buNone/>
              <a:defRPr sz="2700"/>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793" name="Google Shape;793;p28"/>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Index">
  <p:cSld name="CUSTOM_5_2">
    <p:spTree>
      <p:nvGrpSpPr>
        <p:cNvPr id="794" name="Shape 794"/>
        <p:cNvGrpSpPr/>
        <p:nvPr/>
      </p:nvGrpSpPr>
      <p:grpSpPr>
        <a:xfrm>
          <a:off x="0" y="0"/>
          <a:ext cx="0" cy="0"/>
          <a:chOff x="0" y="0"/>
          <a:chExt cx="0" cy="0"/>
        </a:xfrm>
      </p:grpSpPr>
      <p:sp>
        <p:nvSpPr>
          <p:cNvPr id="795" name="Google Shape;795;p29"/>
          <p:cNvSpPr/>
          <p:nvPr/>
        </p:nvSpPr>
        <p:spPr>
          <a:xfrm>
            <a:off x="-1000" y="0"/>
            <a:ext cx="3270000" cy="5143500"/>
          </a:xfrm>
          <a:prstGeom prst="rect">
            <a:avLst/>
          </a:prstGeom>
          <a:solidFill>
            <a:srgbClr val="222B3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9"/>
          <p:cNvSpPr txBox="1"/>
          <p:nvPr>
            <p:ph type="title"/>
          </p:nvPr>
        </p:nvSpPr>
        <p:spPr>
          <a:xfrm>
            <a:off x="498350" y="988699"/>
            <a:ext cx="2606100" cy="34743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97" name="Google Shape;797;p29"/>
          <p:cNvSpPr txBox="1"/>
          <p:nvPr>
            <p:ph idx="1" type="body"/>
          </p:nvPr>
        </p:nvSpPr>
        <p:spPr>
          <a:xfrm>
            <a:off x="3421400" y="987575"/>
            <a:ext cx="5233500" cy="2982900"/>
          </a:xfrm>
          <a:prstGeom prst="rect">
            <a:avLst/>
          </a:prstGeom>
        </p:spPr>
        <p:txBody>
          <a:bodyPr anchorCtr="0" anchor="t" bIns="0" lIns="0" spcFirstLastPara="1" rIns="0" wrap="square" tIns="91425">
            <a:noAutofit/>
          </a:bodyPr>
          <a:lstStyle>
            <a:lvl1pPr indent="-317500" lvl="0" marL="457200" rtl="0">
              <a:lnSpc>
                <a:spcPct val="150000"/>
              </a:lnSpc>
              <a:spcBef>
                <a:spcPts val="0"/>
              </a:spcBef>
              <a:spcAft>
                <a:spcPts val="0"/>
              </a:spcAft>
              <a:buSzPts val="1400"/>
              <a:buAutoNum type="arabicPeriod"/>
              <a:defRPr/>
            </a:lvl1pPr>
            <a:lvl2pPr indent="-304800" lvl="1" marL="914400" rtl="0">
              <a:lnSpc>
                <a:spcPct val="150000"/>
              </a:lnSpc>
              <a:spcBef>
                <a:spcPts val="0"/>
              </a:spcBef>
              <a:spcAft>
                <a:spcPts val="0"/>
              </a:spcAft>
              <a:buClr>
                <a:schemeClr val="lt1"/>
              </a:buClr>
              <a:buSzPts val="1200"/>
              <a:buAutoNum type="alphaLcPeriod"/>
              <a:defRPr/>
            </a:lvl2pPr>
            <a:lvl3pPr indent="-304800" lvl="2" marL="1371600" rtl="0">
              <a:lnSpc>
                <a:spcPct val="150000"/>
              </a:lnSpc>
              <a:spcBef>
                <a:spcPts val="0"/>
              </a:spcBef>
              <a:spcAft>
                <a:spcPts val="0"/>
              </a:spcAft>
              <a:buSzPts val="1200"/>
              <a:buAutoNum type="romanLcPeriod"/>
              <a:defRPr/>
            </a:lvl3pPr>
            <a:lvl4pPr indent="-304800" lvl="3" marL="1828800" rtl="0">
              <a:lnSpc>
                <a:spcPct val="150000"/>
              </a:lnSpc>
              <a:spcBef>
                <a:spcPts val="0"/>
              </a:spcBef>
              <a:spcAft>
                <a:spcPts val="0"/>
              </a:spcAft>
              <a:buSzPts val="1200"/>
              <a:buAutoNum type="arabicPeriod"/>
              <a:defRPr/>
            </a:lvl4pPr>
            <a:lvl5pPr indent="-304800" lvl="4" marL="2286000" rtl="0">
              <a:lnSpc>
                <a:spcPct val="150000"/>
              </a:lnSpc>
              <a:spcBef>
                <a:spcPts val="0"/>
              </a:spcBef>
              <a:spcAft>
                <a:spcPts val="0"/>
              </a:spcAft>
              <a:buSzPts val="1200"/>
              <a:buAutoNum type="alphaLcPeriod"/>
              <a:defRPr/>
            </a:lvl5pPr>
            <a:lvl6pPr indent="-304800" lvl="5" marL="2743200" rtl="0">
              <a:lnSpc>
                <a:spcPct val="150000"/>
              </a:lnSpc>
              <a:spcBef>
                <a:spcPts val="0"/>
              </a:spcBef>
              <a:spcAft>
                <a:spcPts val="0"/>
              </a:spcAft>
              <a:buSzPts val="1200"/>
              <a:buAutoNum type="romanLcPeriod"/>
              <a:defRPr/>
            </a:lvl6pPr>
            <a:lvl7pPr indent="-304800" lvl="6" marL="3200400" rtl="0">
              <a:lnSpc>
                <a:spcPct val="150000"/>
              </a:lnSpc>
              <a:spcBef>
                <a:spcPts val="0"/>
              </a:spcBef>
              <a:spcAft>
                <a:spcPts val="0"/>
              </a:spcAft>
              <a:buSzPts val="1200"/>
              <a:buAutoNum type="arabicPeriod"/>
              <a:defRPr/>
            </a:lvl7pPr>
            <a:lvl8pPr indent="-304800" lvl="7" marL="3657600" rtl="0">
              <a:lnSpc>
                <a:spcPct val="150000"/>
              </a:lnSpc>
              <a:spcBef>
                <a:spcPts val="0"/>
              </a:spcBef>
              <a:spcAft>
                <a:spcPts val="0"/>
              </a:spcAft>
              <a:buSzPts val="1200"/>
              <a:buAutoNum type="alphaLcPeriod"/>
              <a:defRPr/>
            </a:lvl8pPr>
            <a:lvl9pPr indent="-304800" lvl="8" marL="4114800" rtl="0">
              <a:lnSpc>
                <a:spcPct val="150000"/>
              </a:lnSpc>
              <a:spcBef>
                <a:spcPts val="0"/>
              </a:spcBef>
              <a:spcAft>
                <a:spcPts val="0"/>
              </a:spcAft>
              <a:buSzPts val="1200"/>
              <a:buAutoNum type="romanLcPeriod"/>
              <a:defRPr/>
            </a:lvl9pPr>
          </a:lstStyle>
          <a:p/>
        </p:txBody>
      </p:sp>
      <p:sp>
        <p:nvSpPr>
          <p:cNvPr id="798" name="Google Shape;798;p29"/>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 - Basic Text">
  <p:cSld name="CUSTOM_4_1">
    <p:spTree>
      <p:nvGrpSpPr>
        <p:cNvPr id="799" name="Shape 799"/>
        <p:cNvGrpSpPr/>
        <p:nvPr/>
      </p:nvGrpSpPr>
      <p:grpSpPr>
        <a:xfrm>
          <a:off x="0" y="0"/>
          <a:ext cx="0" cy="0"/>
          <a:chOff x="0" y="0"/>
          <a:chExt cx="0" cy="0"/>
        </a:xfrm>
      </p:grpSpPr>
      <p:sp>
        <p:nvSpPr>
          <p:cNvPr id="800" name="Google Shape;800;p30"/>
          <p:cNvSpPr txBox="1"/>
          <p:nvPr>
            <p:ph type="title"/>
          </p:nvPr>
        </p:nvSpPr>
        <p:spPr>
          <a:xfrm>
            <a:off x="498350" y="493784"/>
            <a:ext cx="8156400" cy="987600"/>
          </a:xfrm>
          <a:prstGeom prst="rect">
            <a:avLst/>
          </a:prstGeom>
        </p:spPr>
        <p:txBody>
          <a:bodyPr anchorCtr="0" anchor="t" bIns="0" lIns="0" spcFirstLastPara="1" rIns="0" wrap="square" tIns="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01" name="Google Shape;801;p30"/>
          <p:cNvSpPr txBox="1"/>
          <p:nvPr>
            <p:ph idx="1" type="body"/>
          </p:nvPr>
        </p:nvSpPr>
        <p:spPr>
          <a:xfrm>
            <a:off x="498350" y="1481350"/>
            <a:ext cx="8156400" cy="29829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sp>
        <p:nvSpPr>
          <p:cNvPr id="802" name="Google Shape;802;p30"/>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3 -  Title/ Neo Flying">
  <p:cSld name="TITLE_1_1_2_1_1_1_1_1_1_1_1_1_1_4_1_1">
    <p:spTree>
      <p:nvGrpSpPr>
        <p:cNvPr id="99" name="Shape 99"/>
        <p:cNvGrpSpPr/>
        <p:nvPr/>
      </p:nvGrpSpPr>
      <p:grpSpPr>
        <a:xfrm>
          <a:off x="0" y="0"/>
          <a:ext cx="0" cy="0"/>
          <a:chOff x="0" y="0"/>
          <a:chExt cx="0" cy="0"/>
        </a:xfrm>
      </p:grpSpPr>
      <p:sp>
        <p:nvSpPr>
          <p:cNvPr id="100" name="Google Shape;100;p4"/>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101" name="Google Shape;101;p4"/>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sp>
        <p:nvSpPr>
          <p:cNvPr id="102" name="Google Shape;102;p4"/>
          <p:cNvSpPr/>
          <p:nvPr/>
        </p:nvSpPr>
        <p:spPr>
          <a:xfrm flipH="1" rot="10800000">
            <a:off x="5463625" y="3479657"/>
            <a:ext cx="1574100" cy="1443000"/>
          </a:xfrm>
          <a:prstGeom prst="roundRect">
            <a:avLst>
              <a:gd fmla="val 6231"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4"/>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4"/>
          <p:cNvSpPr/>
          <p:nvPr/>
        </p:nvSpPr>
        <p:spPr>
          <a:xfrm flipH="1" rot="10800000">
            <a:off x="8172288" y="-238222"/>
            <a:ext cx="1161600" cy="24780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4"/>
          <p:cNvSpPr/>
          <p:nvPr/>
        </p:nvSpPr>
        <p:spPr>
          <a:xfrm flipH="1" rot="10800000">
            <a:off x="5463627" y="446253"/>
            <a:ext cx="2628300" cy="17889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4"/>
          <p:cNvSpPr/>
          <p:nvPr/>
        </p:nvSpPr>
        <p:spPr>
          <a:xfrm flipH="1" rot="10800000">
            <a:off x="7113825" y="2322450"/>
            <a:ext cx="2215800" cy="3030600"/>
          </a:xfrm>
          <a:prstGeom prst="roundRect">
            <a:avLst>
              <a:gd fmla="val 303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4"/>
          <p:cNvSpPr/>
          <p:nvPr/>
        </p:nvSpPr>
        <p:spPr>
          <a:xfrm flipH="1" rot="10800000">
            <a:off x="5066324" y="2314295"/>
            <a:ext cx="1971300" cy="108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4"/>
          <p:cNvSpPr/>
          <p:nvPr/>
        </p:nvSpPr>
        <p:spPr>
          <a:xfrm flipH="1" rot="10800000">
            <a:off x="6235427" y="-269301"/>
            <a:ext cx="1856400" cy="63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9" name="Google Shape;109;p4"/>
          <p:cNvPicPr preferRelativeResize="0"/>
          <p:nvPr/>
        </p:nvPicPr>
        <p:blipFill>
          <a:blip r:embed="rId2">
            <a:alphaModFix/>
          </a:blip>
          <a:stretch>
            <a:fillRect/>
          </a:stretch>
        </p:blipFill>
        <p:spPr>
          <a:xfrm rot="-2700000">
            <a:off x="5906084" y="247651"/>
            <a:ext cx="3593919" cy="5143498"/>
          </a:xfrm>
          <a:prstGeom prst="rect">
            <a:avLst/>
          </a:prstGeom>
          <a:noFill/>
          <a:ln>
            <a:noFill/>
          </a:ln>
        </p:spPr>
      </p:pic>
      <p:grpSp>
        <p:nvGrpSpPr>
          <p:cNvPr id="110" name="Google Shape;110;p4"/>
          <p:cNvGrpSpPr/>
          <p:nvPr/>
        </p:nvGrpSpPr>
        <p:grpSpPr>
          <a:xfrm>
            <a:off x="498344" y="474542"/>
            <a:ext cx="3175082" cy="316595"/>
            <a:chOff x="6811737" y="4636452"/>
            <a:chExt cx="2027511" cy="202168"/>
          </a:xfrm>
        </p:grpSpPr>
        <p:sp>
          <p:nvSpPr>
            <p:cNvPr id="111" name="Google Shape;111;p4"/>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2" name="Google Shape;112;p4"/>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3" name="Google Shape;113;p4"/>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4" name="Google Shape;114;p4"/>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5" name="Google Shape;115;p4"/>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6" name="Google Shape;116;p4"/>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7" name="Google Shape;117;p4"/>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8" name="Google Shape;118;p4"/>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19" name="Google Shape;119;p4"/>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0" name="Google Shape;120;p4"/>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1" name="Google Shape;121;p4"/>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2" name="Google Shape;122;p4"/>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3" name="Google Shape;123;p4"/>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4" name="Google Shape;124;p4"/>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5" name="Google Shape;125;p4"/>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6" name="Google Shape;126;p4"/>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7" name="Google Shape;127;p4"/>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8" name="Google Shape;128;p4"/>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9" name="Google Shape;129;p4"/>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30" name="Google Shape;130;p4"/>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31" name="Google Shape;131;p4"/>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 - Title Only">
  <p:cSld name="CUSTOM_4_1_1">
    <p:spTree>
      <p:nvGrpSpPr>
        <p:cNvPr id="803" name="Shape 803"/>
        <p:cNvGrpSpPr/>
        <p:nvPr/>
      </p:nvGrpSpPr>
      <p:grpSpPr>
        <a:xfrm>
          <a:off x="0" y="0"/>
          <a:ext cx="0" cy="0"/>
          <a:chOff x="0" y="0"/>
          <a:chExt cx="0" cy="0"/>
        </a:xfrm>
      </p:grpSpPr>
      <p:sp>
        <p:nvSpPr>
          <p:cNvPr id="804" name="Google Shape;804;p31"/>
          <p:cNvSpPr txBox="1"/>
          <p:nvPr>
            <p:ph type="title"/>
          </p:nvPr>
        </p:nvSpPr>
        <p:spPr>
          <a:xfrm>
            <a:off x="498350" y="493779"/>
            <a:ext cx="8156400" cy="493800"/>
          </a:xfrm>
          <a:prstGeom prst="rect">
            <a:avLst/>
          </a:prstGeom>
        </p:spPr>
        <p:txBody>
          <a:bodyPr anchorCtr="0" anchor="t" bIns="0" lIns="0" spcFirstLastPara="1" rIns="0" wrap="square" tIns="0">
            <a:noAutofit/>
          </a:bodyPr>
          <a:lstStyle>
            <a:lvl1pPr lvl="0" rtl="0">
              <a:spcBef>
                <a:spcPts val="0"/>
              </a:spcBef>
              <a:spcAft>
                <a:spcPts val="0"/>
              </a:spcAft>
              <a:buNone/>
              <a:defRPr sz="2700"/>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805" name="Google Shape;805;p31"/>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9 - Blank">
  <p:cSld name="CUSTOM_2_1_1">
    <p:spTree>
      <p:nvGrpSpPr>
        <p:cNvPr id="806" name="Shape 806"/>
        <p:cNvGrpSpPr/>
        <p:nvPr/>
      </p:nvGrpSpPr>
      <p:grpSpPr>
        <a:xfrm>
          <a:off x="0" y="0"/>
          <a:ext cx="0" cy="0"/>
          <a:chOff x="0" y="0"/>
          <a:chExt cx="0" cy="0"/>
        </a:xfrm>
      </p:grpSpPr>
      <p:sp>
        <p:nvSpPr>
          <p:cNvPr id="807" name="Google Shape;807;p32"/>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Guide Slide Cover">
  <p:cSld name="TITLE_1_1_2_1_1_1_1_1_1_1_1_1_1_3_1_1_1_1_3_1">
    <p:spTree>
      <p:nvGrpSpPr>
        <p:cNvPr id="808" name="Shape 808"/>
        <p:cNvGrpSpPr/>
        <p:nvPr/>
      </p:nvGrpSpPr>
      <p:grpSpPr>
        <a:xfrm>
          <a:off x="0" y="0"/>
          <a:ext cx="0" cy="0"/>
          <a:chOff x="0" y="0"/>
          <a:chExt cx="0" cy="0"/>
        </a:xfrm>
      </p:grpSpPr>
      <p:sp>
        <p:nvSpPr>
          <p:cNvPr id="809" name="Google Shape;809;p33"/>
          <p:cNvSpPr txBox="1"/>
          <p:nvPr>
            <p:ph type="ctrTitle"/>
          </p:nvPr>
        </p:nvSpPr>
        <p:spPr>
          <a:xfrm>
            <a:off x="498350" y="1489225"/>
            <a:ext cx="5385900" cy="1981800"/>
          </a:xfrm>
          <a:prstGeom prst="rect">
            <a:avLst/>
          </a:prstGeom>
        </p:spPr>
        <p:txBody>
          <a:bodyPr anchorCtr="0" anchor="ctr" bIns="91425" lIns="0" spcFirstLastPara="1" rIns="0" wrap="square" tIns="91425">
            <a:noAutofit/>
          </a:bodyPr>
          <a:lstStyle>
            <a:lvl1pPr lvl="0" rtl="0">
              <a:lnSpc>
                <a:spcPct val="100000"/>
              </a:lnSpc>
              <a:spcBef>
                <a:spcPts val="0"/>
              </a:spcBef>
              <a:spcAft>
                <a:spcPts val="0"/>
              </a:spcAft>
              <a:buSzPts val="4500"/>
              <a:buNone/>
              <a:defRPr sz="4500"/>
            </a:lvl1pPr>
            <a:lvl2pPr lvl="1" rtl="0">
              <a:lnSpc>
                <a:spcPct val="100000"/>
              </a:lnSpc>
              <a:spcBef>
                <a:spcPts val="0"/>
              </a:spcBef>
              <a:spcAft>
                <a:spcPts val="0"/>
              </a:spcAft>
              <a:buSzPts val="4500"/>
              <a:buNone/>
              <a:defRPr sz="4500"/>
            </a:lvl2pPr>
            <a:lvl3pPr lvl="2" rtl="0">
              <a:lnSpc>
                <a:spcPct val="100000"/>
              </a:lnSpc>
              <a:spcBef>
                <a:spcPts val="0"/>
              </a:spcBef>
              <a:spcAft>
                <a:spcPts val="0"/>
              </a:spcAft>
              <a:buSzPts val="4500"/>
              <a:buNone/>
              <a:defRPr sz="4500"/>
            </a:lvl3pPr>
            <a:lvl4pPr lvl="3" rtl="0">
              <a:lnSpc>
                <a:spcPct val="100000"/>
              </a:lnSpc>
              <a:spcBef>
                <a:spcPts val="0"/>
              </a:spcBef>
              <a:spcAft>
                <a:spcPts val="0"/>
              </a:spcAft>
              <a:buSzPts val="4500"/>
              <a:buNone/>
              <a:defRPr sz="4500"/>
            </a:lvl4pPr>
            <a:lvl5pPr lvl="4" rtl="0">
              <a:lnSpc>
                <a:spcPct val="100000"/>
              </a:lnSpc>
              <a:spcBef>
                <a:spcPts val="0"/>
              </a:spcBef>
              <a:spcAft>
                <a:spcPts val="0"/>
              </a:spcAft>
              <a:buSzPts val="4500"/>
              <a:buNone/>
              <a:defRPr sz="4500"/>
            </a:lvl5pPr>
            <a:lvl6pPr lvl="5" rtl="0">
              <a:lnSpc>
                <a:spcPct val="100000"/>
              </a:lnSpc>
              <a:spcBef>
                <a:spcPts val="0"/>
              </a:spcBef>
              <a:spcAft>
                <a:spcPts val="0"/>
              </a:spcAft>
              <a:buSzPts val="4500"/>
              <a:buNone/>
              <a:defRPr sz="4500"/>
            </a:lvl6pPr>
            <a:lvl7pPr lvl="6" rtl="0">
              <a:lnSpc>
                <a:spcPct val="100000"/>
              </a:lnSpc>
              <a:spcBef>
                <a:spcPts val="0"/>
              </a:spcBef>
              <a:spcAft>
                <a:spcPts val="0"/>
              </a:spcAft>
              <a:buSzPts val="4500"/>
              <a:buNone/>
              <a:defRPr sz="4500"/>
            </a:lvl7pPr>
            <a:lvl8pPr lvl="7" rtl="0">
              <a:lnSpc>
                <a:spcPct val="100000"/>
              </a:lnSpc>
              <a:spcBef>
                <a:spcPts val="0"/>
              </a:spcBef>
              <a:spcAft>
                <a:spcPts val="0"/>
              </a:spcAft>
              <a:buSzPts val="4500"/>
              <a:buNone/>
              <a:defRPr sz="4500"/>
            </a:lvl8pPr>
            <a:lvl9pPr lvl="8" rtl="0">
              <a:lnSpc>
                <a:spcPct val="100000"/>
              </a:lnSpc>
              <a:spcBef>
                <a:spcPts val="0"/>
              </a:spcBef>
              <a:spcAft>
                <a:spcPts val="0"/>
              </a:spcAft>
              <a:buSzPts val="4500"/>
              <a:buNone/>
              <a:defRPr sz="4500"/>
            </a:lvl9pPr>
          </a:lstStyle>
          <a:p/>
        </p:txBody>
      </p:sp>
      <p:sp>
        <p:nvSpPr>
          <p:cNvPr id="810" name="Google Shape;810;p33"/>
          <p:cNvSpPr/>
          <p:nvPr/>
        </p:nvSpPr>
        <p:spPr>
          <a:xfrm>
            <a:off x="-132600" y="3960221"/>
            <a:ext cx="929100" cy="426600"/>
          </a:xfrm>
          <a:prstGeom prst="roundRect">
            <a:avLst>
              <a:gd fmla="val 10507"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1" name="Google Shape;811;p33"/>
          <p:cNvSpPr/>
          <p:nvPr/>
        </p:nvSpPr>
        <p:spPr>
          <a:xfrm>
            <a:off x="7436500" y="4438525"/>
            <a:ext cx="1501800" cy="5286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2" name="Google Shape;812;p33"/>
          <p:cNvSpPr/>
          <p:nvPr/>
        </p:nvSpPr>
        <p:spPr>
          <a:xfrm>
            <a:off x="-132600" y="4464025"/>
            <a:ext cx="1856400" cy="8178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3" name="Google Shape;813;p33"/>
          <p:cNvSpPr/>
          <p:nvPr/>
        </p:nvSpPr>
        <p:spPr>
          <a:xfrm>
            <a:off x="1806034" y="4966975"/>
            <a:ext cx="1386300" cy="314700"/>
          </a:xfrm>
          <a:prstGeom prst="roundRect">
            <a:avLst>
              <a:gd fmla="val 16870"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4" name="Google Shape;814;p33"/>
          <p:cNvSpPr/>
          <p:nvPr/>
        </p:nvSpPr>
        <p:spPr>
          <a:xfrm>
            <a:off x="8340750" y="-170650"/>
            <a:ext cx="1023600" cy="24456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5" name="Google Shape;815;p33"/>
          <p:cNvSpPr/>
          <p:nvPr/>
        </p:nvSpPr>
        <p:spPr>
          <a:xfrm>
            <a:off x="6040771" y="-170650"/>
            <a:ext cx="2215800" cy="13635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6" name="Google Shape;816;p33"/>
          <p:cNvSpPr/>
          <p:nvPr/>
        </p:nvSpPr>
        <p:spPr>
          <a:xfrm>
            <a:off x="6621821" y="1269050"/>
            <a:ext cx="1634700" cy="10059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7" name="Google Shape;817;p33"/>
          <p:cNvSpPr/>
          <p:nvPr/>
        </p:nvSpPr>
        <p:spPr>
          <a:xfrm>
            <a:off x="7464925" y="2351150"/>
            <a:ext cx="1899300" cy="11670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8" name="Google Shape;818;p33"/>
          <p:cNvSpPr/>
          <p:nvPr/>
        </p:nvSpPr>
        <p:spPr>
          <a:xfrm>
            <a:off x="7979000" y="3603197"/>
            <a:ext cx="1634700" cy="16989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grpSp>
        <p:nvGrpSpPr>
          <p:cNvPr id="819" name="Google Shape;819;p33"/>
          <p:cNvGrpSpPr/>
          <p:nvPr/>
        </p:nvGrpSpPr>
        <p:grpSpPr>
          <a:xfrm>
            <a:off x="-948600" y="-675850"/>
            <a:ext cx="11041250" cy="6495300"/>
            <a:chOff x="-948600" y="-675850"/>
            <a:chExt cx="11041250" cy="6495300"/>
          </a:xfrm>
        </p:grpSpPr>
        <p:sp>
          <p:nvSpPr>
            <p:cNvPr id="820" name="Google Shape;820;p33"/>
            <p:cNvSpPr/>
            <p:nvPr/>
          </p:nvSpPr>
          <p:spPr>
            <a:xfrm>
              <a:off x="-94855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33"/>
            <p:cNvSpPr/>
            <p:nvPr/>
          </p:nvSpPr>
          <p:spPr>
            <a:xfrm>
              <a:off x="9144000" y="-675850"/>
              <a:ext cx="948600" cy="6495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33"/>
            <p:cNvSpPr/>
            <p:nvPr/>
          </p:nvSpPr>
          <p:spPr>
            <a:xfrm>
              <a:off x="-948550" y="-67585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33"/>
            <p:cNvSpPr/>
            <p:nvPr/>
          </p:nvSpPr>
          <p:spPr>
            <a:xfrm>
              <a:off x="-948600" y="5143500"/>
              <a:ext cx="11041200" cy="67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33"/>
          <p:cNvGrpSpPr/>
          <p:nvPr/>
        </p:nvGrpSpPr>
        <p:grpSpPr>
          <a:xfrm>
            <a:off x="480408" y="383495"/>
            <a:ext cx="1165401" cy="225028"/>
            <a:chOff x="480408" y="383495"/>
            <a:chExt cx="1165401" cy="225028"/>
          </a:xfrm>
        </p:grpSpPr>
        <p:sp>
          <p:nvSpPr>
            <p:cNvPr id="825" name="Google Shape;825;p33"/>
            <p:cNvSpPr/>
            <p:nvPr/>
          </p:nvSpPr>
          <p:spPr>
            <a:xfrm>
              <a:off x="480408" y="383495"/>
              <a:ext cx="225743" cy="22502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26" name="Google Shape;826;p33"/>
            <p:cNvSpPr/>
            <p:nvPr/>
          </p:nvSpPr>
          <p:spPr>
            <a:xfrm>
              <a:off x="755300" y="447755"/>
              <a:ext cx="90297" cy="90011"/>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27" name="Google Shape;827;p33"/>
            <p:cNvSpPr/>
            <p:nvPr/>
          </p:nvSpPr>
          <p:spPr>
            <a:xfrm>
              <a:off x="867139" y="449861"/>
              <a:ext cx="75248" cy="90011"/>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28" name="Google Shape;828;p33"/>
            <p:cNvSpPr/>
            <p:nvPr/>
          </p:nvSpPr>
          <p:spPr>
            <a:xfrm>
              <a:off x="1028292" y="447765"/>
              <a:ext cx="60198" cy="90011"/>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29" name="Google Shape;829;p33"/>
            <p:cNvSpPr/>
            <p:nvPr/>
          </p:nvSpPr>
          <p:spPr>
            <a:xfrm>
              <a:off x="1193837" y="447765"/>
              <a:ext cx="60198" cy="90011"/>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0" name="Google Shape;830;p33"/>
            <p:cNvSpPr/>
            <p:nvPr/>
          </p:nvSpPr>
          <p:spPr>
            <a:xfrm>
              <a:off x="1431104" y="447728"/>
              <a:ext cx="127921" cy="90011"/>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1" name="Google Shape;831;p33"/>
            <p:cNvSpPr/>
            <p:nvPr/>
          </p:nvSpPr>
          <p:spPr>
            <a:xfrm>
              <a:off x="1585611" y="447750"/>
              <a:ext cx="60198" cy="90011"/>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2" name="Google Shape;832;p33"/>
            <p:cNvSpPr/>
            <p:nvPr/>
          </p:nvSpPr>
          <p:spPr>
            <a:xfrm>
              <a:off x="1098284" y="451007"/>
              <a:ext cx="82772" cy="127516"/>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3" name="Google Shape;833;p33"/>
            <p:cNvSpPr/>
            <p:nvPr/>
          </p:nvSpPr>
          <p:spPr>
            <a:xfrm>
              <a:off x="1328507" y="447395"/>
              <a:ext cx="75248" cy="90011"/>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4" name="Google Shape;834;p33"/>
            <p:cNvSpPr/>
            <p:nvPr/>
          </p:nvSpPr>
          <p:spPr>
            <a:xfrm>
              <a:off x="972606" y="416987"/>
              <a:ext cx="37624" cy="120015"/>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835" name="Google Shape;835;p33"/>
            <p:cNvSpPr/>
            <p:nvPr/>
          </p:nvSpPr>
          <p:spPr>
            <a:xfrm>
              <a:off x="1275031" y="416987"/>
              <a:ext cx="37624" cy="120015"/>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
        <p:nvSpPr>
          <p:cNvPr id="836" name="Google Shape;836;p33"/>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lvl1pPr lvl="0" rtl="0" algn="r">
              <a:buNone/>
              <a:defRPr>
                <a:latin typeface="Cabin"/>
                <a:ea typeface="Cabin"/>
                <a:cs typeface="Cabin"/>
                <a:sym typeface="Cabin"/>
              </a:defRPr>
            </a:lvl1pPr>
            <a:lvl2pPr lvl="1" rtl="0" algn="r">
              <a:buNone/>
              <a:defRPr>
                <a:latin typeface="Cabin"/>
                <a:ea typeface="Cabin"/>
                <a:cs typeface="Cabin"/>
                <a:sym typeface="Cabin"/>
              </a:defRPr>
            </a:lvl2pPr>
            <a:lvl3pPr lvl="2" rtl="0" algn="r">
              <a:buNone/>
              <a:defRPr>
                <a:latin typeface="Cabin"/>
                <a:ea typeface="Cabin"/>
                <a:cs typeface="Cabin"/>
                <a:sym typeface="Cabin"/>
              </a:defRPr>
            </a:lvl3pPr>
            <a:lvl4pPr lvl="3" rtl="0" algn="r">
              <a:buNone/>
              <a:defRPr>
                <a:latin typeface="Cabin"/>
                <a:ea typeface="Cabin"/>
                <a:cs typeface="Cabin"/>
                <a:sym typeface="Cabin"/>
              </a:defRPr>
            </a:lvl4pPr>
            <a:lvl5pPr lvl="4" rtl="0" algn="r">
              <a:buNone/>
              <a:defRPr>
                <a:latin typeface="Cabin"/>
                <a:ea typeface="Cabin"/>
                <a:cs typeface="Cabin"/>
                <a:sym typeface="Cabin"/>
              </a:defRPr>
            </a:lvl5pPr>
            <a:lvl6pPr lvl="5" rtl="0" algn="r">
              <a:buNone/>
              <a:defRPr>
                <a:latin typeface="Cabin"/>
                <a:ea typeface="Cabin"/>
                <a:cs typeface="Cabin"/>
                <a:sym typeface="Cabin"/>
              </a:defRPr>
            </a:lvl6pPr>
            <a:lvl7pPr lvl="6" rtl="0" algn="r">
              <a:buNone/>
              <a:defRPr>
                <a:latin typeface="Cabin"/>
                <a:ea typeface="Cabin"/>
                <a:cs typeface="Cabin"/>
                <a:sym typeface="Cabin"/>
              </a:defRPr>
            </a:lvl7pPr>
            <a:lvl8pPr lvl="7" rtl="0" algn="r">
              <a:buNone/>
              <a:defRPr>
                <a:latin typeface="Cabin"/>
                <a:ea typeface="Cabin"/>
                <a:cs typeface="Cabin"/>
                <a:sym typeface="Cabin"/>
              </a:defRPr>
            </a:lvl8pPr>
            <a:lvl9pPr lvl="8" rtl="0" algn="r">
              <a:buNone/>
              <a:defRPr>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837" name="Google Shape;837;p33"/>
          <p:cNvGrpSpPr/>
          <p:nvPr/>
        </p:nvGrpSpPr>
        <p:grpSpPr>
          <a:xfrm>
            <a:off x="-2587" y="0"/>
            <a:ext cx="9146681" cy="5143500"/>
            <a:chOff x="-2587" y="0"/>
            <a:chExt cx="9146681" cy="5143500"/>
          </a:xfrm>
        </p:grpSpPr>
        <p:sp>
          <p:nvSpPr>
            <p:cNvPr id="838" name="Google Shape;838;p33"/>
            <p:cNvSpPr/>
            <p:nvPr/>
          </p:nvSpPr>
          <p:spPr>
            <a:xfrm>
              <a:off x="-2587" y="0"/>
              <a:ext cx="9144000" cy="5143500"/>
            </a:xfrm>
            <a:prstGeom prst="rect">
              <a:avLst/>
            </a:prstGeom>
            <a:noFill/>
            <a:ln cap="flat" cmpd="sng" w="22860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839" name="Google Shape;839;p33"/>
            <p:cNvSpPr/>
            <p:nvPr/>
          </p:nvSpPr>
          <p:spPr>
            <a:xfrm>
              <a:off x="8679713" y="0"/>
              <a:ext cx="461700" cy="51435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0" name="Google Shape;840;p33"/>
            <p:cNvSpPr/>
            <p:nvPr/>
          </p:nvSpPr>
          <p:spPr>
            <a:xfrm rot="-5400000">
              <a:off x="8240944" y="602850"/>
              <a:ext cx="1506000" cy="300300"/>
            </a:xfrm>
            <a:prstGeom prst="snipRoundRect">
              <a:avLst>
                <a:gd fmla="val 42721" name="adj1"/>
                <a:gd fmla="val 0" name="adj2"/>
              </a:avLst>
            </a:prstGeom>
            <a:solidFill>
              <a:schemeClr val="lt2"/>
            </a:solidFill>
            <a:ln>
              <a:noFill/>
            </a:ln>
          </p:spPr>
          <p:txBody>
            <a:bodyPr anchorCtr="0" anchor="ctr" bIns="20575" lIns="0" spcFirstLastPara="1" rIns="0" wrap="square" tIns="0">
              <a:noAutofit/>
            </a:bodyPr>
            <a:lstStyle/>
            <a:p>
              <a:pPr indent="0" lvl="0" marL="0" rtl="0" algn="ctr">
                <a:spcBef>
                  <a:spcPts val="0"/>
                </a:spcBef>
                <a:spcAft>
                  <a:spcPts val="0"/>
                </a:spcAft>
                <a:buNone/>
              </a:pPr>
              <a:r>
                <a:rPr b="1" lang="en" sz="1200">
                  <a:solidFill>
                    <a:schemeClr val="accent5"/>
                  </a:solidFill>
                  <a:latin typeface="Cabin"/>
                  <a:ea typeface="Cabin"/>
                  <a:cs typeface="Cabin"/>
                  <a:sym typeface="Cabin"/>
                </a:rPr>
                <a:t>Guidance</a:t>
              </a:r>
              <a:endParaRPr b="1" sz="1200">
                <a:solidFill>
                  <a:schemeClr val="accent5"/>
                </a:solidFill>
                <a:latin typeface="Cabin"/>
                <a:ea typeface="Cabin"/>
                <a:cs typeface="Cabin"/>
                <a:sym typeface="Cabin"/>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 - Guide Slide">
  <p:cSld name="CUSTOM_4_1_2_1">
    <p:spTree>
      <p:nvGrpSpPr>
        <p:cNvPr id="841" name="Shape 841"/>
        <p:cNvGrpSpPr/>
        <p:nvPr/>
      </p:nvGrpSpPr>
      <p:grpSpPr>
        <a:xfrm>
          <a:off x="0" y="0"/>
          <a:ext cx="0" cy="0"/>
          <a:chOff x="0" y="0"/>
          <a:chExt cx="0" cy="0"/>
        </a:xfrm>
      </p:grpSpPr>
      <p:sp>
        <p:nvSpPr>
          <p:cNvPr id="842" name="Google Shape;842;p34"/>
          <p:cNvSpPr txBox="1"/>
          <p:nvPr>
            <p:ph type="title"/>
          </p:nvPr>
        </p:nvSpPr>
        <p:spPr>
          <a:xfrm>
            <a:off x="511825" y="489300"/>
            <a:ext cx="6753000" cy="498300"/>
          </a:xfrm>
          <a:prstGeom prst="rect">
            <a:avLst/>
          </a:prstGeom>
        </p:spPr>
        <p:txBody>
          <a:bodyPr anchorCtr="0" anchor="ctr" bIns="0" lIns="0" spcFirstLastPara="1" rIns="0" wrap="square" tIns="0">
            <a:noAutofit/>
          </a:bodyPr>
          <a:lstStyle>
            <a:lvl1pPr lvl="0" rtl="0">
              <a:spcBef>
                <a:spcPts val="0"/>
              </a:spcBef>
              <a:spcAft>
                <a:spcPts val="0"/>
              </a:spcAft>
              <a:buNone/>
              <a:defRPr sz="2700"/>
            </a:lvl1pPr>
            <a:lvl2pPr lvl="1" rtl="0">
              <a:spcBef>
                <a:spcPts val="0"/>
              </a:spcBef>
              <a:spcAft>
                <a:spcPts val="0"/>
              </a:spcAft>
              <a:buNone/>
              <a:defRPr sz="2700"/>
            </a:lvl2pPr>
            <a:lvl3pPr lvl="2" rtl="0">
              <a:spcBef>
                <a:spcPts val="0"/>
              </a:spcBef>
              <a:spcAft>
                <a:spcPts val="0"/>
              </a:spcAft>
              <a:buNone/>
              <a:defRPr sz="2700"/>
            </a:lvl3pPr>
            <a:lvl4pPr lvl="3" rtl="0">
              <a:spcBef>
                <a:spcPts val="0"/>
              </a:spcBef>
              <a:spcAft>
                <a:spcPts val="0"/>
              </a:spcAft>
              <a:buNone/>
              <a:defRPr sz="2700"/>
            </a:lvl4pPr>
            <a:lvl5pPr lvl="4" rtl="0">
              <a:spcBef>
                <a:spcPts val="0"/>
              </a:spcBef>
              <a:spcAft>
                <a:spcPts val="0"/>
              </a:spcAft>
              <a:buNone/>
              <a:defRPr sz="2700"/>
            </a:lvl5pPr>
            <a:lvl6pPr lvl="5" rtl="0">
              <a:spcBef>
                <a:spcPts val="0"/>
              </a:spcBef>
              <a:spcAft>
                <a:spcPts val="0"/>
              </a:spcAft>
              <a:buNone/>
              <a:defRPr sz="2700"/>
            </a:lvl6pPr>
            <a:lvl7pPr lvl="6" rtl="0">
              <a:spcBef>
                <a:spcPts val="0"/>
              </a:spcBef>
              <a:spcAft>
                <a:spcPts val="0"/>
              </a:spcAft>
              <a:buNone/>
              <a:defRPr sz="2700"/>
            </a:lvl7pPr>
            <a:lvl8pPr lvl="7" rtl="0">
              <a:spcBef>
                <a:spcPts val="0"/>
              </a:spcBef>
              <a:spcAft>
                <a:spcPts val="0"/>
              </a:spcAft>
              <a:buNone/>
              <a:defRPr sz="2700"/>
            </a:lvl8pPr>
            <a:lvl9pPr lvl="8" rtl="0">
              <a:spcBef>
                <a:spcPts val="0"/>
              </a:spcBef>
              <a:spcAft>
                <a:spcPts val="0"/>
              </a:spcAft>
              <a:buNone/>
              <a:defRPr sz="2700"/>
            </a:lvl9pPr>
          </a:lstStyle>
          <a:p/>
        </p:txBody>
      </p:sp>
      <p:sp>
        <p:nvSpPr>
          <p:cNvPr id="843" name="Google Shape;843;p34"/>
          <p:cNvSpPr txBox="1"/>
          <p:nvPr>
            <p:ph idx="1" type="body"/>
          </p:nvPr>
        </p:nvSpPr>
        <p:spPr>
          <a:xfrm>
            <a:off x="511825" y="1481350"/>
            <a:ext cx="8142900" cy="3147600"/>
          </a:xfrm>
          <a:prstGeom prst="rect">
            <a:avLst/>
          </a:prstGeom>
        </p:spPr>
        <p:txBody>
          <a:bodyPr anchorCtr="0" anchor="t" bIns="0" lIns="0" spcFirstLastPara="1" rIns="0" wrap="square" tIns="0">
            <a:noAutofit/>
          </a:bodyPr>
          <a:lstStyle>
            <a:lvl1pPr indent="-317500" lvl="0" marL="457200" rtl="0">
              <a:spcBef>
                <a:spcPts val="0"/>
              </a:spcBef>
              <a:spcAft>
                <a:spcPts val="0"/>
              </a:spcAft>
              <a:buSzPts val="1400"/>
              <a:buChar char="●"/>
              <a:defRPr/>
            </a:lvl1pPr>
            <a:lvl2pPr indent="-317500" lvl="1" marL="914400" rtl="0">
              <a:spcBef>
                <a:spcPts val="1000"/>
              </a:spcBef>
              <a:spcAft>
                <a:spcPts val="0"/>
              </a:spcAft>
              <a:buSzPts val="1400"/>
              <a:buChar char="●"/>
              <a:defRPr/>
            </a:lvl2pPr>
            <a:lvl3pPr indent="-304800" lvl="2" marL="1371600" rtl="0">
              <a:spcBef>
                <a:spcPts val="1000"/>
              </a:spcBef>
              <a:spcAft>
                <a:spcPts val="0"/>
              </a:spcAft>
              <a:buSzPts val="1200"/>
              <a:buChar char="■"/>
              <a:defRPr/>
            </a:lvl3pPr>
            <a:lvl4pPr indent="-304800" lvl="3" marL="1828800" rtl="0">
              <a:spcBef>
                <a:spcPts val="1000"/>
              </a:spcBef>
              <a:spcAft>
                <a:spcPts val="0"/>
              </a:spcAft>
              <a:buSzPts val="1200"/>
              <a:buChar char="●"/>
              <a:defRPr/>
            </a:lvl4pPr>
            <a:lvl5pPr indent="-304800" lvl="4" marL="2286000" rtl="0">
              <a:spcBef>
                <a:spcPts val="1000"/>
              </a:spcBef>
              <a:spcAft>
                <a:spcPts val="0"/>
              </a:spcAft>
              <a:buSzPts val="1200"/>
              <a:buChar char="○"/>
              <a:defRPr/>
            </a:lvl5pPr>
            <a:lvl6pPr indent="-304800" lvl="5" marL="2743200" rtl="0">
              <a:spcBef>
                <a:spcPts val="1000"/>
              </a:spcBef>
              <a:spcAft>
                <a:spcPts val="0"/>
              </a:spcAft>
              <a:buSzPts val="1200"/>
              <a:buChar char="■"/>
              <a:defRPr/>
            </a:lvl6pPr>
            <a:lvl7pPr indent="-304800" lvl="6" marL="3200400" rtl="0">
              <a:spcBef>
                <a:spcPts val="1000"/>
              </a:spcBef>
              <a:spcAft>
                <a:spcPts val="0"/>
              </a:spcAft>
              <a:buSzPts val="1200"/>
              <a:buChar char="●"/>
              <a:defRPr/>
            </a:lvl7pPr>
            <a:lvl8pPr indent="-304800" lvl="7" marL="3657600" rtl="0">
              <a:spcBef>
                <a:spcPts val="1000"/>
              </a:spcBef>
              <a:spcAft>
                <a:spcPts val="0"/>
              </a:spcAft>
              <a:buSzPts val="1200"/>
              <a:buChar char="○"/>
              <a:defRPr/>
            </a:lvl8pPr>
            <a:lvl9pPr indent="-304800" lvl="8" marL="4114800" rtl="0">
              <a:spcBef>
                <a:spcPts val="1000"/>
              </a:spcBef>
              <a:spcAft>
                <a:spcPts val="1000"/>
              </a:spcAft>
              <a:buSzPts val="1200"/>
              <a:buChar char="■"/>
              <a:defRPr/>
            </a:lvl9pPr>
          </a:lstStyle>
          <a:p/>
        </p:txBody>
      </p:sp>
      <p:grpSp>
        <p:nvGrpSpPr>
          <p:cNvPr id="844" name="Google Shape;844;p34"/>
          <p:cNvGrpSpPr/>
          <p:nvPr/>
        </p:nvGrpSpPr>
        <p:grpSpPr>
          <a:xfrm>
            <a:off x="-2587" y="0"/>
            <a:ext cx="9146681" cy="5143500"/>
            <a:chOff x="-2587" y="0"/>
            <a:chExt cx="9146681" cy="5143500"/>
          </a:xfrm>
        </p:grpSpPr>
        <p:sp>
          <p:nvSpPr>
            <p:cNvPr id="845" name="Google Shape;845;p34"/>
            <p:cNvSpPr/>
            <p:nvPr/>
          </p:nvSpPr>
          <p:spPr>
            <a:xfrm>
              <a:off x="-2587" y="0"/>
              <a:ext cx="9144000" cy="5143500"/>
            </a:xfrm>
            <a:prstGeom prst="rect">
              <a:avLst/>
            </a:prstGeom>
            <a:noFill/>
            <a:ln cap="flat" cmpd="sng" w="228600">
              <a:solidFill>
                <a:schemeClr val="accent5"/>
              </a:solidFill>
              <a:prstDash val="solid"/>
              <a:round/>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rPr lang="en" sz="1100"/>
                <a:t> </a:t>
              </a:r>
              <a:endParaRPr sz="1100"/>
            </a:p>
          </p:txBody>
        </p:sp>
        <p:sp>
          <p:nvSpPr>
            <p:cNvPr id="846" name="Google Shape;846;p34"/>
            <p:cNvSpPr/>
            <p:nvPr/>
          </p:nvSpPr>
          <p:spPr>
            <a:xfrm>
              <a:off x="8679713" y="0"/>
              <a:ext cx="461700" cy="5143500"/>
            </a:xfrm>
            <a:prstGeom prst="rect">
              <a:avLst/>
            </a:prstGeom>
            <a:solidFill>
              <a:schemeClr val="accent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7" name="Google Shape;847;p34"/>
            <p:cNvSpPr/>
            <p:nvPr/>
          </p:nvSpPr>
          <p:spPr>
            <a:xfrm rot="-5400000">
              <a:off x="8240944" y="602850"/>
              <a:ext cx="1506000" cy="300300"/>
            </a:xfrm>
            <a:prstGeom prst="snipRoundRect">
              <a:avLst>
                <a:gd fmla="val 42721" name="adj1"/>
                <a:gd fmla="val 0" name="adj2"/>
              </a:avLst>
            </a:prstGeom>
            <a:solidFill>
              <a:schemeClr val="lt2"/>
            </a:solidFill>
            <a:ln>
              <a:noFill/>
            </a:ln>
          </p:spPr>
          <p:txBody>
            <a:bodyPr anchorCtr="0" anchor="ctr" bIns="20575" lIns="0" spcFirstLastPara="1" rIns="0" wrap="square" tIns="0">
              <a:noAutofit/>
            </a:bodyPr>
            <a:lstStyle/>
            <a:p>
              <a:pPr indent="0" lvl="0" marL="0" rtl="0" algn="ctr">
                <a:spcBef>
                  <a:spcPts val="0"/>
                </a:spcBef>
                <a:spcAft>
                  <a:spcPts val="0"/>
                </a:spcAft>
                <a:buNone/>
              </a:pPr>
              <a:r>
                <a:rPr b="1" lang="en" sz="1200">
                  <a:solidFill>
                    <a:schemeClr val="accent5"/>
                  </a:solidFill>
                  <a:latin typeface="Cabin"/>
                  <a:ea typeface="Cabin"/>
                  <a:cs typeface="Cabin"/>
                  <a:sym typeface="Cabin"/>
                </a:rPr>
                <a:t>Guidance</a:t>
              </a:r>
              <a:endParaRPr b="1" sz="1200">
                <a:solidFill>
                  <a:schemeClr val="accent5"/>
                </a:solidFill>
                <a:latin typeface="Cabin"/>
                <a:ea typeface="Cabin"/>
                <a:cs typeface="Cabin"/>
                <a:sym typeface="Cabin"/>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3 - Title Only">
  <p:cSld name="TITLE_1_1">
    <p:spTree>
      <p:nvGrpSpPr>
        <p:cNvPr id="848" name="Shape 848"/>
        <p:cNvGrpSpPr/>
        <p:nvPr/>
      </p:nvGrpSpPr>
      <p:grpSpPr>
        <a:xfrm>
          <a:off x="0" y="0"/>
          <a:ext cx="0" cy="0"/>
          <a:chOff x="0" y="0"/>
          <a:chExt cx="0" cy="0"/>
        </a:xfrm>
      </p:grpSpPr>
      <p:sp>
        <p:nvSpPr>
          <p:cNvPr id="849" name="Google Shape;849;p35"/>
          <p:cNvSpPr txBox="1"/>
          <p:nvPr>
            <p:ph type="ctrTitle"/>
          </p:nvPr>
        </p:nvSpPr>
        <p:spPr>
          <a:xfrm>
            <a:off x="653100" y="1286100"/>
            <a:ext cx="5877900" cy="3000900"/>
          </a:xfrm>
          <a:prstGeom prst="rect">
            <a:avLst/>
          </a:prstGeom>
        </p:spPr>
        <p:txBody>
          <a:bodyPr anchorCtr="0" anchor="b" bIns="0" lIns="0" spcFirstLastPara="1" rIns="0" wrap="square" tIns="0">
            <a:noAutofit/>
          </a:bodyPr>
          <a:lstStyle>
            <a:lvl1pPr lvl="0" rtl="0">
              <a:lnSpc>
                <a:spcPct val="85000"/>
              </a:lnSpc>
              <a:spcBef>
                <a:spcPts val="0"/>
              </a:spcBef>
              <a:spcAft>
                <a:spcPts val="0"/>
              </a:spcAft>
              <a:buSzPts val="5200"/>
              <a:buNone/>
              <a:defRPr sz="5200"/>
            </a:lvl1pPr>
            <a:lvl2pPr lvl="1" rtl="0">
              <a:lnSpc>
                <a:spcPct val="85000"/>
              </a:lnSpc>
              <a:spcBef>
                <a:spcPts val="0"/>
              </a:spcBef>
              <a:spcAft>
                <a:spcPts val="0"/>
              </a:spcAft>
              <a:buSzPts val="5200"/>
              <a:buFont typeface="Work Sans"/>
              <a:buNone/>
              <a:defRPr sz="5200">
                <a:latin typeface="Work Sans"/>
                <a:ea typeface="Work Sans"/>
                <a:cs typeface="Work Sans"/>
                <a:sym typeface="Work Sans"/>
              </a:defRPr>
            </a:lvl2pPr>
            <a:lvl3pPr lvl="2" rtl="0">
              <a:lnSpc>
                <a:spcPct val="85000"/>
              </a:lnSpc>
              <a:spcBef>
                <a:spcPts val="0"/>
              </a:spcBef>
              <a:spcAft>
                <a:spcPts val="0"/>
              </a:spcAft>
              <a:buSzPts val="5200"/>
              <a:buFont typeface="Work Sans"/>
              <a:buNone/>
              <a:defRPr sz="5200">
                <a:latin typeface="Work Sans"/>
                <a:ea typeface="Work Sans"/>
                <a:cs typeface="Work Sans"/>
                <a:sym typeface="Work Sans"/>
              </a:defRPr>
            </a:lvl3pPr>
            <a:lvl4pPr lvl="3" rtl="0">
              <a:lnSpc>
                <a:spcPct val="85000"/>
              </a:lnSpc>
              <a:spcBef>
                <a:spcPts val="0"/>
              </a:spcBef>
              <a:spcAft>
                <a:spcPts val="0"/>
              </a:spcAft>
              <a:buSzPts val="5200"/>
              <a:buFont typeface="Work Sans"/>
              <a:buNone/>
              <a:defRPr sz="5200">
                <a:latin typeface="Work Sans"/>
                <a:ea typeface="Work Sans"/>
                <a:cs typeface="Work Sans"/>
                <a:sym typeface="Work Sans"/>
              </a:defRPr>
            </a:lvl4pPr>
            <a:lvl5pPr lvl="4" rtl="0">
              <a:lnSpc>
                <a:spcPct val="85000"/>
              </a:lnSpc>
              <a:spcBef>
                <a:spcPts val="0"/>
              </a:spcBef>
              <a:spcAft>
                <a:spcPts val="0"/>
              </a:spcAft>
              <a:buSzPts val="5200"/>
              <a:buFont typeface="Work Sans"/>
              <a:buNone/>
              <a:defRPr sz="5200">
                <a:latin typeface="Work Sans"/>
                <a:ea typeface="Work Sans"/>
                <a:cs typeface="Work Sans"/>
                <a:sym typeface="Work Sans"/>
              </a:defRPr>
            </a:lvl5pPr>
            <a:lvl6pPr lvl="5" rtl="0">
              <a:lnSpc>
                <a:spcPct val="85000"/>
              </a:lnSpc>
              <a:spcBef>
                <a:spcPts val="0"/>
              </a:spcBef>
              <a:spcAft>
                <a:spcPts val="0"/>
              </a:spcAft>
              <a:buSzPts val="5200"/>
              <a:buFont typeface="Work Sans"/>
              <a:buNone/>
              <a:defRPr sz="5200">
                <a:latin typeface="Work Sans"/>
                <a:ea typeface="Work Sans"/>
                <a:cs typeface="Work Sans"/>
                <a:sym typeface="Work Sans"/>
              </a:defRPr>
            </a:lvl6pPr>
            <a:lvl7pPr lvl="6" rtl="0">
              <a:lnSpc>
                <a:spcPct val="85000"/>
              </a:lnSpc>
              <a:spcBef>
                <a:spcPts val="0"/>
              </a:spcBef>
              <a:spcAft>
                <a:spcPts val="0"/>
              </a:spcAft>
              <a:buSzPts val="5200"/>
              <a:buFont typeface="Work Sans"/>
              <a:buNone/>
              <a:defRPr sz="5200">
                <a:latin typeface="Work Sans"/>
                <a:ea typeface="Work Sans"/>
                <a:cs typeface="Work Sans"/>
                <a:sym typeface="Work Sans"/>
              </a:defRPr>
            </a:lvl7pPr>
            <a:lvl8pPr lvl="7" rtl="0">
              <a:lnSpc>
                <a:spcPct val="85000"/>
              </a:lnSpc>
              <a:spcBef>
                <a:spcPts val="0"/>
              </a:spcBef>
              <a:spcAft>
                <a:spcPts val="0"/>
              </a:spcAft>
              <a:buSzPts val="5200"/>
              <a:buFont typeface="Work Sans"/>
              <a:buNone/>
              <a:defRPr sz="5200">
                <a:latin typeface="Work Sans"/>
                <a:ea typeface="Work Sans"/>
                <a:cs typeface="Work Sans"/>
                <a:sym typeface="Work Sans"/>
              </a:defRPr>
            </a:lvl8pPr>
            <a:lvl9pPr lvl="8" rtl="0">
              <a:lnSpc>
                <a:spcPct val="85000"/>
              </a:lnSpc>
              <a:spcBef>
                <a:spcPts val="0"/>
              </a:spcBef>
              <a:spcAft>
                <a:spcPts val="0"/>
              </a:spcAft>
              <a:buSzPts val="5200"/>
              <a:buFont typeface="Work Sans"/>
              <a:buNone/>
              <a:defRPr sz="5200">
                <a:latin typeface="Work Sans"/>
                <a:ea typeface="Work Sans"/>
                <a:cs typeface="Work Sans"/>
                <a:sym typeface="Work Sans"/>
              </a:defRPr>
            </a:lvl9pPr>
          </a:lstStyle>
          <a:p/>
        </p:txBody>
      </p:sp>
      <p:sp>
        <p:nvSpPr>
          <p:cNvPr id="850" name="Google Shape;850;p35"/>
          <p:cNvSpPr txBox="1"/>
          <p:nvPr>
            <p:ph idx="12" type="sldNum"/>
          </p:nvPr>
        </p:nvSpPr>
        <p:spPr>
          <a:xfrm>
            <a:off x="8490300" y="4715700"/>
            <a:ext cx="653700" cy="4287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851" name="Google Shape;851;p35"/>
          <p:cNvPicPr preferRelativeResize="0"/>
          <p:nvPr/>
        </p:nvPicPr>
        <p:blipFill>
          <a:blip r:embed="rId2">
            <a:alphaModFix/>
          </a:blip>
          <a:stretch>
            <a:fillRect/>
          </a:stretch>
        </p:blipFill>
        <p:spPr>
          <a:xfrm>
            <a:off x="652800" y="428704"/>
            <a:ext cx="1458160" cy="4311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4 -  Title/ Use your Neo">
  <p:cSld name="TITLE_1_1_2_1_1_1_1_1_1_1_1_1_1_4_1_1_1">
    <p:spTree>
      <p:nvGrpSpPr>
        <p:cNvPr id="132" name="Shape 132"/>
        <p:cNvGrpSpPr/>
        <p:nvPr/>
      </p:nvGrpSpPr>
      <p:grpSpPr>
        <a:xfrm>
          <a:off x="0" y="0"/>
          <a:ext cx="0" cy="0"/>
          <a:chOff x="0" y="0"/>
          <a:chExt cx="0" cy="0"/>
        </a:xfrm>
      </p:grpSpPr>
      <p:sp>
        <p:nvSpPr>
          <p:cNvPr id="133" name="Google Shape;133;p5"/>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134" name="Google Shape;134;p5"/>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sp>
        <p:nvSpPr>
          <p:cNvPr id="135" name="Google Shape;135;p5"/>
          <p:cNvSpPr/>
          <p:nvPr/>
        </p:nvSpPr>
        <p:spPr>
          <a:xfrm>
            <a:off x="5463625" y="143871"/>
            <a:ext cx="1574100" cy="1443000"/>
          </a:xfrm>
          <a:prstGeom prst="roundRect">
            <a:avLst>
              <a:gd fmla="val 6231"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5"/>
          <p:cNvSpPr/>
          <p:nvPr/>
        </p:nvSpPr>
        <p:spPr>
          <a:xfrm>
            <a:off x="8172288" y="2826750"/>
            <a:ext cx="1161600" cy="24780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5"/>
          <p:cNvSpPr/>
          <p:nvPr/>
        </p:nvSpPr>
        <p:spPr>
          <a:xfrm>
            <a:off x="5463627" y="2831375"/>
            <a:ext cx="2628300" cy="1788900"/>
          </a:xfrm>
          <a:prstGeom prst="roundRect">
            <a:avLst>
              <a:gd fmla="val 3659"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5"/>
          <p:cNvSpPr/>
          <p:nvPr/>
        </p:nvSpPr>
        <p:spPr>
          <a:xfrm>
            <a:off x="7113825" y="-116901"/>
            <a:ext cx="2215800" cy="2861100"/>
          </a:xfrm>
          <a:prstGeom prst="roundRect">
            <a:avLst>
              <a:gd fmla="val 3036" name="adj"/>
            </a:avLst>
          </a:prstGeom>
          <a:noFill/>
          <a:ln cap="flat" cmpd="sng" w="28575">
            <a:solidFill>
              <a:schemeClr val="lt2"/>
            </a:solidFill>
            <a:prstDash val="solid"/>
            <a:round/>
            <a:headEnd len="sm" w="sm" type="none"/>
            <a:tailEnd len="sm" w="sm" type="none"/>
          </a:ln>
          <a:effectLst>
            <a:outerShdw blurRad="342900" rotWithShape="0" algn="bl" dir="5400000" dist="19050">
              <a:schemeClr val="lt2">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5"/>
          <p:cNvSpPr/>
          <p:nvPr/>
        </p:nvSpPr>
        <p:spPr>
          <a:xfrm>
            <a:off x="5066324" y="1667133"/>
            <a:ext cx="1971300" cy="1085100"/>
          </a:xfrm>
          <a:prstGeom prst="roundRect">
            <a:avLst>
              <a:gd fmla="val 6616" name="adj"/>
            </a:avLst>
          </a:prstGeom>
          <a:noFill/>
          <a:ln cap="flat" cmpd="sng" w="28575">
            <a:solidFill>
              <a:schemeClr val="accent2"/>
            </a:solidFill>
            <a:prstDash val="solid"/>
            <a:round/>
            <a:headEnd len="sm" w="sm" type="none"/>
            <a:tailEnd len="sm" w="sm" type="none"/>
          </a:ln>
          <a:effectLst>
            <a:outerShdw blurRad="342900" rotWithShape="0" algn="bl" dir="5400000" dist="19050">
              <a:schemeClr val="accent1">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5"/>
          <p:cNvSpPr/>
          <p:nvPr/>
        </p:nvSpPr>
        <p:spPr>
          <a:xfrm>
            <a:off x="6235427" y="4700729"/>
            <a:ext cx="1856400" cy="635100"/>
          </a:xfrm>
          <a:prstGeom prst="roundRect">
            <a:avLst>
              <a:gd fmla="val 6616" name="adj"/>
            </a:avLst>
          </a:prstGeom>
          <a:noFill/>
          <a:ln cap="flat" cmpd="sng" w="28575">
            <a:solidFill>
              <a:schemeClr val="accent4"/>
            </a:solidFill>
            <a:prstDash val="solid"/>
            <a:round/>
            <a:headEnd len="sm" w="sm" type="none"/>
            <a:tailEnd len="sm" w="sm" type="none"/>
          </a:ln>
          <a:effectLst>
            <a:outerShdw blurRad="342900" rotWithShape="0" algn="bl" dir="5400000" dist="19050">
              <a:schemeClr val="accent3">
                <a:alpha val="50000"/>
              </a:scheme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2" name="Google Shape;142;p5"/>
          <p:cNvGrpSpPr/>
          <p:nvPr/>
        </p:nvGrpSpPr>
        <p:grpSpPr>
          <a:xfrm>
            <a:off x="498344" y="474542"/>
            <a:ext cx="3175082" cy="316595"/>
            <a:chOff x="6811737" y="4636452"/>
            <a:chExt cx="2027511" cy="202168"/>
          </a:xfrm>
        </p:grpSpPr>
        <p:sp>
          <p:nvSpPr>
            <p:cNvPr id="143" name="Google Shape;143;p5"/>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4" name="Google Shape;144;p5"/>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5" name="Google Shape;145;p5"/>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6" name="Google Shape;146;p5"/>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7" name="Google Shape;147;p5"/>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8" name="Google Shape;148;p5"/>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9" name="Google Shape;149;p5"/>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0" name="Google Shape;150;p5"/>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1" name="Google Shape;151;p5"/>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2" name="Google Shape;152;p5"/>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3" name="Google Shape;153;p5"/>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4" name="Google Shape;154;p5"/>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5" name="Google Shape;155;p5"/>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6" name="Google Shape;156;p5"/>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7" name="Google Shape;157;p5"/>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8" name="Google Shape;158;p5"/>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9" name="Google Shape;159;p5"/>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0" name="Google Shape;160;p5"/>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1" name="Google Shape;161;p5"/>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2" name="Google Shape;162;p5"/>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3" name="Google Shape;163;p5"/>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Community">
  <p:cSld name="TITLE_1_1_2_1_1_1_1_1_1_1_1_1_1_4_1_1_1_1">
    <p:spTree>
      <p:nvGrpSpPr>
        <p:cNvPr id="164" name="Shape 164"/>
        <p:cNvGrpSpPr/>
        <p:nvPr/>
      </p:nvGrpSpPr>
      <p:grpSpPr>
        <a:xfrm>
          <a:off x="0" y="0"/>
          <a:ext cx="0" cy="0"/>
          <a:chOff x="0" y="0"/>
          <a:chExt cx="0" cy="0"/>
        </a:xfrm>
      </p:grpSpPr>
      <p:sp>
        <p:nvSpPr>
          <p:cNvPr id="165" name="Google Shape;165;p6"/>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166" name="Google Shape;166;p6"/>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sp>
        <p:nvSpPr>
          <p:cNvPr id="167" name="Google Shape;167;p6"/>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8" name="Google Shape;168;p6"/>
          <p:cNvPicPr preferRelativeResize="0"/>
          <p:nvPr/>
        </p:nvPicPr>
        <p:blipFill>
          <a:blip r:embed="rId2">
            <a:alphaModFix/>
          </a:blip>
          <a:stretch>
            <a:fillRect/>
          </a:stretch>
        </p:blipFill>
        <p:spPr>
          <a:xfrm>
            <a:off x="4571998" y="890275"/>
            <a:ext cx="7103302" cy="4076699"/>
          </a:xfrm>
          <a:prstGeom prst="rect">
            <a:avLst/>
          </a:prstGeom>
          <a:noFill/>
          <a:ln>
            <a:noFill/>
          </a:ln>
        </p:spPr>
      </p:pic>
      <p:grpSp>
        <p:nvGrpSpPr>
          <p:cNvPr id="169" name="Google Shape;169;p6"/>
          <p:cNvGrpSpPr/>
          <p:nvPr/>
        </p:nvGrpSpPr>
        <p:grpSpPr>
          <a:xfrm>
            <a:off x="498344" y="474542"/>
            <a:ext cx="3175082" cy="316595"/>
            <a:chOff x="6811737" y="4636452"/>
            <a:chExt cx="2027511" cy="202168"/>
          </a:xfrm>
        </p:grpSpPr>
        <p:sp>
          <p:nvSpPr>
            <p:cNvPr id="170" name="Google Shape;170;p6"/>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1" name="Google Shape;171;p6"/>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2" name="Google Shape;172;p6"/>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3" name="Google Shape;173;p6"/>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4" name="Google Shape;174;p6"/>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5" name="Google Shape;175;p6"/>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6" name="Google Shape;176;p6"/>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7" name="Google Shape;177;p6"/>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8" name="Google Shape;178;p6"/>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9" name="Google Shape;179;p6"/>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0" name="Google Shape;180;p6"/>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1" name="Google Shape;181;p6"/>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2" name="Google Shape;182;p6"/>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3" name="Google Shape;183;p6"/>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4" name="Google Shape;184;p6"/>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5" name="Google Shape;185;p6"/>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6" name="Google Shape;186;p6"/>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7" name="Google Shape;187;p6"/>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8" name="Google Shape;188;p6"/>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9" name="Google Shape;189;p6"/>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90" name="Google Shape;190;p6"/>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2 -  Title/ Community 2">
  <p:cSld name="TITLE_1_1_2_1_1_1_1_1_1_1_1_1_1_4_1_1_1_1_2">
    <p:spTree>
      <p:nvGrpSpPr>
        <p:cNvPr id="191" name="Shape 191"/>
        <p:cNvGrpSpPr/>
        <p:nvPr/>
      </p:nvGrpSpPr>
      <p:grpSpPr>
        <a:xfrm>
          <a:off x="0" y="0"/>
          <a:ext cx="0" cy="0"/>
          <a:chOff x="0" y="0"/>
          <a:chExt cx="0" cy="0"/>
        </a:xfrm>
      </p:grpSpPr>
      <p:sp>
        <p:nvSpPr>
          <p:cNvPr id="192" name="Google Shape;192;p7"/>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193" name="Google Shape;193;p7"/>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sp>
        <p:nvSpPr>
          <p:cNvPr id="194" name="Google Shape;194;p7"/>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5" name="Google Shape;195;p7"/>
          <p:cNvPicPr preferRelativeResize="0"/>
          <p:nvPr/>
        </p:nvPicPr>
        <p:blipFill>
          <a:blip r:embed="rId2">
            <a:alphaModFix/>
          </a:blip>
          <a:stretch>
            <a:fillRect/>
          </a:stretch>
        </p:blipFill>
        <p:spPr>
          <a:xfrm>
            <a:off x="4571990" y="916275"/>
            <a:ext cx="7104887" cy="4050710"/>
          </a:xfrm>
          <a:prstGeom prst="rect">
            <a:avLst/>
          </a:prstGeom>
          <a:noFill/>
          <a:ln>
            <a:noFill/>
          </a:ln>
        </p:spPr>
      </p:pic>
      <p:grpSp>
        <p:nvGrpSpPr>
          <p:cNvPr id="196" name="Google Shape;196;p7"/>
          <p:cNvGrpSpPr/>
          <p:nvPr/>
        </p:nvGrpSpPr>
        <p:grpSpPr>
          <a:xfrm>
            <a:off x="498344" y="474542"/>
            <a:ext cx="3175082" cy="316595"/>
            <a:chOff x="6811737" y="4636452"/>
            <a:chExt cx="2027511" cy="202168"/>
          </a:xfrm>
        </p:grpSpPr>
        <p:sp>
          <p:nvSpPr>
            <p:cNvPr id="197" name="Google Shape;197;p7"/>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98" name="Google Shape;198;p7"/>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99" name="Google Shape;199;p7"/>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0" name="Google Shape;200;p7"/>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1" name="Google Shape;201;p7"/>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2" name="Google Shape;202;p7"/>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3" name="Google Shape;203;p7"/>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4" name="Google Shape;204;p7"/>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5" name="Google Shape;205;p7"/>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6" name="Google Shape;206;p7"/>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7" name="Google Shape;207;p7"/>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8" name="Google Shape;208;p7"/>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9" name="Google Shape;209;p7"/>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0" name="Google Shape;210;p7"/>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1" name="Google Shape;211;p7"/>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2" name="Google Shape;212;p7"/>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3" name="Google Shape;213;p7"/>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4" name="Google Shape;214;p7"/>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5" name="Google Shape;215;p7"/>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6" name="Google Shape;216;p7"/>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7" name="Google Shape;217;p7"/>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3 -  Title/ Community 3">
  <p:cSld name="TITLE_1_1_2_1_1_1_1_1_1_1_1_1_1_4_1_1_1_1_2_1">
    <p:spTree>
      <p:nvGrpSpPr>
        <p:cNvPr id="218" name="Shape 218"/>
        <p:cNvGrpSpPr/>
        <p:nvPr/>
      </p:nvGrpSpPr>
      <p:grpSpPr>
        <a:xfrm>
          <a:off x="0" y="0"/>
          <a:ext cx="0" cy="0"/>
          <a:chOff x="0" y="0"/>
          <a:chExt cx="0" cy="0"/>
        </a:xfrm>
      </p:grpSpPr>
      <p:sp>
        <p:nvSpPr>
          <p:cNvPr id="219" name="Google Shape;219;p8"/>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220" name="Google Shape;220;p8"/>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1"/>
                </a:solidFill>
                <a:latin typeface="Cabin"/>
                <a:ea typeface="Cabin"/>
                <a:cs typeface="Cabin"/>
                <a:sym typeface="Cabin"/>
              </a:defRPr>
            </a:lvl1pPr>
            <a:lvl2pPr lvl="1" rtl="0">
              <a:lnSpc>
                <a:spcPct val="115000"/>
              </a:lnSpc>
              <a:spcBef>
                <a:spcPts val="1000"/>
              </a:spcBef>
              <a:spcAft>
                <a:spcPts val="0"/>
              </a:spcAft>
              <a:buNone/>
              <a:defRPr>
                <a:solidFill>
                  <a:schemeClr val="accent1"/>
                </a:solidFill>
                <a:latin typeface="Cabin"/>
                <a:ea typeface="Cabin"/>
                <a:cs typeface="Cabin"/>
                <a:sym typeface="Cabin"/>
              </a:defRPr>
            </a:lvl2pPr>
            <a:lvl3pPr lvl="2" rtl="0">
              <a:lnSpc>
                <a:spcPct val="115000"/>
              </a:lnSpc>
              <a:spcBef>
                <a:spcPts val="1000"/>
              </a:spcBef>
              <a:spcAft>
                <a:spcPts val="0"/>
              </a:spcAft>
              <a:buNone/>
              <a:defRPr>
                <a:solidFill>
                  <a:schemeClr val="accent1"/>
                </a:solidFill>
                <a:latin typeface="Cabin"/>
                <a:ea typeface="Cabin"/>
                <a:cs typeface="Cabin"/>
                <a:sym typeface="Cabin"/>
              </a:defRPr>
            </a:lvl3pPr>
            <a:lvl4pPr lvl="3" rtl="0">
              <a:lnSpc>
                <a:spcPct val="115000"/>
              </a:lnSpc>
              <a:spcBef>
                <a:spcPts val="1000"/>
              </a:spcBef>
              <a:spcAft>
                <a:spcPts val="0"/>
              </a:spcAft>
              <a:buNone/>
              <a:defRPr>
                <a:solidFill>
                  <a:schemeClr val="accent1"/>
                </a:solidFill>
                <a:latin typeface="Cabin"/>
                <a:ea typeface="Cabin"/>
                <a:cs typeface="Cabin"/>
                <a:sym typeface="Cabin"/>
              </a:defRPr>
            </a:lvl4pPr>
            <a:lvl5pPr lvl="4" rtl="0">
              <a:lnSpc>
                <a:spcPct val="115000"/>
              </a:lnSpc>
              <a:spcBef>
                <a:spcPts val="1000"/>
              </a:spcBef>
              <a:spcAft>
                <a:spcPts val="0"/>
              </a:spcAft>
              <a:buNone/>
              <a:defRPr>
                <a:solidFill>
                  <a:schemeClr val="accent1"/>
                </a:solidFill>
                <a:latin typeface="Cabin"/>
                <a:ea typeface="Cabin"/>
                <a:cs typeface="Cabin"/>
                <a:sym typeface="Cabin"/>
              </a:defRPr>
            </a:lvl5pPr>
            <a:lvl6pPr lvl="5" rtl="0">
              <a:lnSpc>
                <a:spcPct val="115000"/>
              </a:lnSpc>
              <a:spcBef>
                <a:spcPts val="1000"/>
              </a:spcBef>
              <a:spcAft>
                <a:spcPts val="0"/>
              </a:spcAft>
              <a:buNone/>
              <a:defRPr>
                <a:solidFill>
                  <a:schemeClr val="accent1"/>
                </a:solidFill>
                <a:latin typeface="Cabin"/>
                <a:ea typeface="Cabin"/>
                <a:cs typeface="Cabin"/>
                <a:sym typeface="Cabin"/>
              </a:defRPr>
            </a:lvl6pPr>
            <a:lvl7pPr lvl="6" rtl="0">
              <a:lnSpc>
                <a:spcPct val="115000"/>
              </a:lnSpc>
              <a:spcBef>
                <a:spcPts val="1000"/>
              </a:spcBef>
              <a:spcAft>
                <a:spcPts val="0"/>
              </a:spcAft>
              <a:buNone/>
              <a:defRPr>
                <a:solidFill>
                  <a:schemeClr val="accent1"/>
                </a:solidFill>
                <a:latin typeface="Cabin"/>
                <a:ea typeface="Cabin"/>
                <a:cs typeface="Cabin"/>
                <a:sym typeface="Cabin"/>
              </a:defRPr>
            </a:lvl7pPr>
            <a:lvl8pPr lvl="7" rtl="0">
              <a:lnSpc>
                <a:spcPct val="115000"/>
              </a:lnSpc>
              <a:spcBef>
                <a:spcPts val="1000"/>
              </a:spcBef>
              <a:spcAft>
                <a:spcPts val="0"/>
              </a:spcAft>
              <a:buNone/>
              <a:defRPr>
                <a:solidFill>
                  <a:schemeClr val="accent1"/>
                </a:solidFill>
                <a:latin typeface="Cabin"/>
                <a:ea typeface="Cabin"/>
                <a:cs typeface="Cabin"/>
                <a:sym typeface="Cabin"/>
              </a:defRPr>
            </a:lvl8pPr>
            <a:lvl9pPr lvl="8" rtl="0">
              <a:lnSpc>
                <a:spcPct val="115000"/>
              </a:lnSpc>
              <a:spcBef>
                <a:spcPts val="1000"/>
              </a:spcBef>
              <a:spcAft>
                <a:spcPts val="1000"/>
              </a:spcAft>
              <a:buNone/>
              <a:defRPr>
                <a:solidFill>
                  <a:schemeClr val="accent1"/>
                </a:solidFill>
                <a:latin typeface="Cabin"/>
                <a:ea typeface="Cabin"/>
                <a:cs typeface="Cabin"/>
                <a:sym typeface="Cabin"/>
              </a:defRPr>
            </a:lvl9pPr>
          </a:lstStyle>
          <a:p/>
        </p:txBody>
      </p:sp>
      <p:sp>
        <p:nvSpPr>
          <p:cNvPr id="221" name="Google Shape;221;p8"/>
          <p:cNvSpPr/>
          <p:nvPr/>
        </p:nvSpPr>
        <p:spPr>
          <a:xfrm>
            <a:off x="7287525" y="4311750"/>
            <a:ext cx="1856400" cy="831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8"/>
          <p:cNvPicPr preferRelativeResize="0"/>
          <p:nvPr/>
        </p:nvPicPr>
        <p:blipFill>
          <a:blip r:embed="rId2">
            <a:alphaModFix/>
          </a:blip>
          <a:stretch>
            <a:fillRect/>
          </a:stretch>
        </p:blipFill>
        <p:spPr>
          <a:xfrm>
            <a:off x="4572003" y="944075"/>
            <a:ext cx="7104887" cy="4050710"/>
          </a:xfrm>
          <a:prstGeom prst="rect">
            <a:avLst/>
          </a:prstGeom>
          <a:noFill/>
          <a:ln>
            <a:noFill/>
          </a:ln>
        </p:spPr>
      </p:pic>
      <p:grpSp>
        <p:nvGrpSpPr>
          <p:cNvPr id="223" name="Google Shape;223;p8"/>
          <p:cNvGrpSpPr/>
          <p:nvPr/>
        </p:nvGrpSpPr>
        <p:grpSpPr>
          <a:xfrm>
            <a:off x="498344" y="474542"/>
            <a:ext cx="3175082" cy="316595"/>
            <a:chOff x="6811737" y="4636452"/>
            <a:chExt cx="2027511" cy="202168"/>
          </a:xfrm>
        </p:grpSpPr>
        <p:sp>
          <p:nvSpPr>
            <p:cNvPr id="224" name="Google Shape;224;p8"/>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5" name="Google Shape;225;p8"/>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6" name="Google Shape;226;p8"/>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7" name="Google Shape;227;p8"/>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8" name="Google Shape;228;p8"/>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9" name="Google Shape;229;p8"/>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0" name="Google Shape;230;p8"/>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1" name="Google Shape;231;p8"/>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2" name="Google Shape;232;p8"/>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3" name="Google Shape;233;p8"/>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4" name="Google Shape;234;p8"/>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5" name="Google Shape;235;p8"/>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6" name="Google Shape;236;p8"/>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7" name="Google Shape;237;p8"/>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8" name="Google Shape;238;p8"/>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9" name="Google Shape;239;p8"/>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0" name="Google Shape;240;p8"/>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1" name="Google Shape;241;p8"/>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2" name="Google Shape;242;p8"/>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3" name="Google Shape;243;p8"/>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4" name="Google Shape;244;p8"/>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1 -  Title/ Apps 1">
  <p:cSld name="TITLE_1_1_2_1_1_1_1_1_1_1_1_1_1_4_1_1_1_1_1">
    <p:spTree>
      <p:nvGrpSpPr>
        <p:cNvPr id="245" name="Shape 245"/>
        <p:cNvGrpSpPr/>
        <p:nvPr/>
      </p:nvGrpSpPr>
      <p:grpSpPr>
        <a:xfrm>
          <a:off x="0" y="0"/>
          <a:ext cx="0" cy="0"/>
          <a:chOff x="0" y="0"/>
          <a:chExt cx="0" cy="0"/>
        </a:xfrm>
      </p:grpSpPr>
      <p:sp>
        <p:nvSpPr>
          <p:cNvPr id="246" name="Google Shape;246;p9"/>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247" name="Google Shape;247;p9"/>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pic>
        <p:nvPicPr>
          <p:cNvPr id="248" name="Google Shape;248;p9"/>
          <p:cNvPicPr preferRelativeResize="0"/>
          <p:nvPr/>
        </p:nvPicPr>
        <p:blipFill rotWithShape="1">
          <a:blip r:embed="rId2">
            <a:alphaModFix/>
          </a:blip>
          <a:srcRect b="16832" l="25554" r="13031" t="0"/>
          <a:stretch/>
        </p:blipFill>
        <p:spPr>
          <a:xfrm>
            <a:off x="4658875" y="76000"/>
            <a:ext cx="4485123" cy="5067500"/>
          </a:xfrm>
          <a:prstGeom prst="rect">
            <a:avLst/>
          </a:prstGeom>
          <a:noFill/>
          <a:ln>
            <a:noFill/>
          </a:ln>
        </p:spPr>
      </p:pic>
      <p:grpSp>
        <p:nvGrpSpPr>
          <p:cNvPr id="249" name="Google Shape;249;p9"/>
          <p:cNvGrpSpPr/>
          <p:nvPr/>
        </p:nvGrpSpPr>
        <p:grpSpPr>
          <a:xfrm>
            <a:off x="498344" y="474542"/>
            <a:ext cx="3175082" cy="316595"/>
            <a:chOff x="6811737" y="4636452"/>
            <a:chExt cx="2027511" cy="202168"/>
          </a:xfrm>
        </p:grpSpPr>
        <p:sp>
          <p:nvSpPr>
            <p:cNvPr id="250" name="Google Shape;250;p9"/>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1" name="Google Shape;251;p9"/>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2" name="Google Shape;252;p9"/>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3" name="Google Shape;253;p9"/>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4" name="Google Shape;254;p9"/>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5" name="Google Shape;255;p9"/>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6" name="Google Shape;256;p9"/>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7" name="Google Shape;257;p9"/>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8" name="Google Shape;258;p9"/>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9" name="Google Shape;259;p9"/>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0" name="Google Shape;260;p9"/>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1" name="Google Shape;261;p9"/>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2" name="Google Shape;262;p9"/>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3" name="Google Shape;263;p9"/>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4" name="Google Shape;264;p9"/>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5" name="Google Shape;265;p9"/>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6" name="Google Shape;266;p9"/>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7" name="Google Shape;267;p9"/>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8" name="Google Shape;268;p9"/>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9" name="Google Shape;269;p9"/>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70" name="Google Shape;270;p9"/>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2 -  Title/ Apps 2">
  <p:cSld name="TITLE_1_1_2_1_1_1_1_1_1_1_1_1_1_4_1_1_1_1_1_1">
    <p:spTree>
      <p:nvGrpSpPr>
        <p:cNvPr id="271" name="Shape 271"/>
        <p:cNvGrpSpPr/>
        <p:nvPr/>
      </p:nvGrpSpPr>
      <p:grpSpPr>
        <a:xfrm>
          <a:off x="0" y="0"/>
          <a:ext cx="0" cy="0"/>
          <a:chOff x="0" y="0"/>
          <a:chExt cx="0" cy="0"/>
        </a:xfrm>
      </p:grpSpPr>
      <p:sp>
        <p:nvSpPr>
          <p:cNvPr id="272" name="Google Shape;272;p10"/>
          <p:cNvSpPr txBox="1"/>
          <p:nvPr>
            <p:ph type="ctrTitle"/>
          </p:nvPr>
        </p:nvSpPr>
        <p:spPr>
          <a:xfrm>
            <a:off x="498350" y="987575"/>
            <a:ext cx="4160400" cy="1827300"/>
          </a:xfrm>
          <a:prstGeom prst="rect">
            <a:avLst/>
          </a:prstGeom>
        </p:spPr>
        <p:txBody>
          <a:bodyPr anchorCtr="0" anchor="b" bIns="0" lIns="0" spcFirstLastPara="1" rIns="0" wrap="square" tIns="0">
            <a:noAutofit/>
          </a:bodyPr>
          <a:lstStyle>
            <a:lvl1pPr lvl="0" rtl="0">
              <a:lnSpc>
                <a:spcPct val="100000"/>
              </a:lnSpc>
              <a:spcBef>
                <a:spcPts val="0"/>
              </a:spcBef>
              <a:spcAft>
                <a:spcPts val="0"/>
              </a:spcAft>
              <a:buSzPts val="3600"/>
              <a:buNone/>
              <a:defRPr/>
            </a:lvl1pPr>
            <a:lvl2pPr lvl="1" rtl="0">
              <a:lnSpc>
                <a:spcPct val="100000"/>
              </a:lnSpc>
              <a:spcBef>
                <a:spcPts val="0"/>
              </a:spcBef>
              <a:spcAft>
                <a:spcPts val="0"/>
              </a:spcAft>
              <a:buSzPts val="3600"/>
              <a:buNone/>
              <a:defRPr/>
            </a:lvl2pPr>
            <a:lvl3pPr lvl="2" rtl="0">
              <a:lnSpc>
                <a:spcPct val="100000"/>
              </a:lnSpc>
              <a:spcBef>
                <a:spcPts val="0"/>
              </a:spcBef>
              <a:spcAft>
                <a:spcPts val="0"/>
              </a:spcAft>
              <a:buSzPts val="3600"/>
              <a:buNone/>
              <a:defRPr/>
            </a:lvl3pPr>
            <a:lvl4pPr lvl="3" rtl="0">
              <a:lnSpc>
                <a:spcPct val="100000"/>
              </a:lnSpc>
              <a:spcBef>
                <a:spcPts val="0"/>
              </a:spcBef>
              <a:spcAft>
                <a:spcPts val="0"/>
              </a:spcAft>
              <a:buSzPts val="3600"/>
              <a:buNone/>
              <a:defRPr/>
            </a:lvl4pPr>
            <a:lvl5pPr lvl="4" rtl="0">
              <a:lnSpc>
                <a:spcPct val="100000"/>
              </a:lnSpc>
              <a:spcBef>
                <a:spcPts val="0"/>
              </a:spcBef>
              <a:spcAft>
                <a:spcPts val="0"/>
              </a:spcAft>
              <a:buSzPts val="3600"/>
              <a:buNone/>
              <a:defRPr/>
            </a:lvl5pPr>
            <a:lvl6pPr lvl="5" rtl="0">
              <a:lnSpc>
                <a:spcPct val="100000"/>
              </a:lnSpc>
              <a:spcBef>
                <a:spcPts val="0"/>
              </a:spcBef>
              <a:spcAft>
                <a:spcPts val="0"/>
              </a:spcAft>
              <a:buSzPts val="3600"/>
              <a:buNone/>
              <a:defRPr/>
            </a:lvl6pPr>
            <a:lvl7pPr lvl="6" rtl="0">
              <a:lnSpc>
                <a:spcPct val="100000"/>
              </a:lnSpc>
              <a:spcBef>
                <a:spcPts val="0"/>
              </a:spcBef>
              <a:spcAft>
                <a:spcPts val="0"/>
              </a:spcAft>
              <a:buSzPts val="3600"/>
              <a:buNone/>
              <a:defRPr/>
            </a:lvl7pPr>
            <a:lvl8pPr lvl="7" rtl="0">
              <a:lnSpc>
                <a:spcPct val="100000"/>
              </a:lnSpc>
              <a:spcBef>
                <a:spcPts val="0"/>
              </a:spcBef>
              <a:spcAft>
                <a:spcPts val="0"/>
              </a:spcAft>
              <a:buSzPts val="3600"/>
              <a:buNone/>
              <a:defRPr/>
            </a:lvl8pPr>
            <a:lvl9pPr lvl="8" rtl="0">
              <a:lnSpc>
                <a:spcPct val="100000"/>
              </a:lnSpc>
              <a:spcBef>
                <a:spcPts val="0"/>
              </a:spcBef>
              <a:spcAft>
                <a:spcPts val="0"/>
              </a:spcAft>
              <a:buSzPts val="3600"/>
              <a:buNone/>
              <a:defRPr/>
            </a:lvl9pPr>
          </a:lstStyle>
          <a:p/>
        </p:txBody>
      </p:sp>
      <p:sp>
        <p:nvSpPr>
          <p:cNvPr id="273" name="Google Shape;273;p10"/>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lvl1pPr lvl="0" rtl="0">
              <a:lnSpc>
                <a:spcPct val="115000"/>
              </a:lnSpc>
              <a:spcBef>
                <a:spcPts val="0"/>
              </a:spcBef>
              <a:spcAft>
                <a:spcPts val="0"/>
              </a:spcAft>
              <a:buNone/>
              <a:defRPr>
                <a:solidFill>
                  <a:schemeClr val="accent4"/>
                </a:solidFill>
                <a:latin typeface="Cabin"/>
                <a:ea typeface="Cabin"/>
                <a:cs typeface="Cabin"/>
                <a:sym typeface="Cabin"/>
              </a:defRPr>
            </a:lvl1pPr>
            <a:lvl2pPr lvl="1" rtl="0">
              <a:lnSpc>
                <a:spcPct val="115000"/>
              </a:lnSpc>
              <a:spcBef>
                <a:spcPts val="1000"/>
              </a:spcBef>
              <a:spcAft>
                <a:spcPts val="0"/>
              </a:spcAft>
              <a:buNone/>
              <a:defRPr>
                <a:solidFill>
                  <a:schemeClr val="accent4"/>
                </a:solidFill>
                <a:latin typeface="Cabin"/>
                <a:ea typeface="Cabin"/>
                <a:cs typeface="Cabin"/>
                <a:sym typeface="Cabin"/>
              </a:defRPr>
            </a:lvl2pPr>
            <a:lvl3pPr lvl="2" rtl="0">
              <a:lnSpc>
                <a:spcPct val="115000"/>
              </a:lnSpc>
              <a:spcBef>
                <a:spcPts val="1000"/>
              </a:spcBef>
              <a:spcAft>
                <a:spcPts val="0"/>
              </a:spcAft>
              <a:buNone/>
              <a:defRPr>
                <a:solidFill>
                  <a:schemeClr val="accent4"/>
                </a:solidFill>
                <a:latin typeface="Cabin"/>
                <a:ea typeface="Cabin"/>
                <a:cs typeface="Cabin"/>
                <a:sym typeface="Cabin"/>
              </a:defRPr>
            </a:lvl3pPr>
            <a:lvl4pPr lvl="3" rtl="0">
              <a:lnSpc>
                <a:spcPct val="115000"/>
              </a:lnSpc>
              <a:spcBef>
                <a:spcPts val="1000"/>
              </a:spcBef>
              <a:spcAft>
                <a:spcPts val="0"/>
              </a:spcAft>
              <a:buNone/>
              <a:defRPr>
                <a:solidFill>
                  <a:schemeClr val="accent4"/>
                </a:solidFill>
                <a:latin typeface="Cabin"/>
                <a:ea typeface="Cabin"/>
                <a:cs typeface="Cabin"/>
                <a:sym typeface="Cabin"/>
              </a:defRPr>
            </a:lvl4pPr>
            <a:lvl5pPr lvl="4" rtl="0">
              <a:lnSpc>
                <a:spcPct val="115000"/>
              </a:lnSpc>
              <a:spcBef>
                <a:spcPts val="1000"/>
              </a:spcBef>
              <a:spcAft>
                <a:spcPts val="0"/>
              </a:spcAft>
              <a:buNone/>
              <a:defRPr>
                <a:solidFill>
                  <a:schemeClr val="accent4"/>
                </a:solidFill>
                <a:latin typeface="Cabin"/>
                <a:ea typeface="Cabin"/>
                <a:cs typeface="Cabin"/>
                <a:sym typeface="Cabin"/>
              </a:defRPr>
            </a:lvl5pPr>
            <a:lvl6pPr lvl="5" rtl="0">
              <a:lnSpc>
                <a:spcPct val="115000"/>
              </a:lnSpc>
              <a:spcBef>
                <a:spcPts val="1000"/>
              </a:spcBef>
              <a:spcAft>
                <a:spcPts val="0"/>
              </a:spcAft>
              <a:buNone/>
              <a:defRPr>
                <a:solidFill>
                  <a:schemeClr val="accent4"/>
                </a:solidFill>
                <a:latin typeface="Cabin"/>
                <a:ea typeface="Cabin"/>
                <a:cs typeface="Cabin"/>
                <a:sym typeface="Cabin"/>
              </a:defRPr>
            </a:lvl6pPr>
            <a:lvl7pPr lvl="6" rtl="0">
              <a:lnSpc>
                <a:spcPct val="115000"/>
              </a:lnSpc>
              <a:spcBef>
                <a:spcPts val="1000"/>
              </a:spcBef>
              <a:spcAft>
                <a:spcPts val="0"/>
              </a:spcAft>
              <a:buNone/>
              <a:defRPr>
                <a:solidFill>
                  <a:schemeClr val="accent4"/>
                </a:solidFill>
                <a:latin typeface="Cabin"/>
                <a:ea typeface="Cabin"/>
                <a:cs typeface="Cabin"/>
                <a:sym typeface="Cabin"/>
              </a:defRPr>
            </a:lvl7pPr>
            <a:lvl8pPr lvl="7" rtl="0">
              <a:lnSpc>
                <a:spcPct val="115000"/>
              </a:lnSpc>
              <a:spcBef>
                <a:spcPts val="1000"/>
              </a:spcBef>
              <a:spcAft>
                <a:spcPts val="0"/>
              </a:spcAft>
              <a:buNone/>
              <a:defRPr>
                <a:solidFill>
                  <a:schemeClr val="accent4"/>
                </a:solidFill>
                <a:latin typeface="Cabin"/>
                <a:ea typeface="Cabin"/>
                <a:cs typeface="Cabin"/>
                <a:sym typeface="Cabin"/>
              </a:defRPr>
            </a:lvl8pPr>
            <a:lvl9pPr lvl="8" rtl="0">
              <a:lnSpc>
                <a:spcPct val="115000"/>
              </a:lnSpc>
              <a:spcBef>
                <a:spcPts val="1000"/>
              </a:spcBef>
              <a:spcAft>
                <a:spcPts val="1000"/>
              </a:spcAft>
              <a:buNone/>
              <a:defRPr>
                <a:solidFill>
                  <a:schemeClr val="accent4"/>
                </a:solidFill>
                <a:latin typeface="Cabin"/>
                <a:ea typeface="Cabin"/>
                <a:cs typeface="Cabin"/>
                <a:sym typeface="Cabin"/>
              </a:defRPr>
            </a:lvl9pPr>
          </a:lstStyle>
          <a:p/>
        </p:txBody>
      </p:sp>
      <p:pic>
        <p:nvPicPr>
          <p:cNvPr id="274" name="Google Shape;274;p10"/>
          <p:cNvPicPr preferRelativeResize="0"/>
          <p:nvPr/>
        </p:nvPicPr>
        <p:blipFill rotWithShape="1">
          <a:blip r:embed="rId2">
            <a:alphaModFix/>
          </a:blip>
          <a:srcRect b="7986" l="14930" r="14207" t="0"/>
          <a:stretch/>
        </p:blipFill>
        <p:spPr>
          <a:xfrm>
            <a:off x="4396350" y="0"/>
            <a:ext cx="4747652" cy="5143500"/>
          </a:xfrm>
          <a:prstGeom prst="rect">
            <a:avLst/>
          </a:prstGeom>
          <a:noFill/>
          <a:ln>
            <a:noFill/>
          </a:ln>
        </p:spPr>
      </p:pic>
      <p:grpSp>
        <p:nvGrpSpPr>
          <p:cNvPr id="275" name="Google Shape;275;p10"/>
          <p:cNvGrpSpPr/>
          <p:nvPr/>
        </p:nvGrpSpPr>
        <p:grpSpPr>
          <a:xfrm>
            <a:off x="498344" y="474542"/>
            <a:ext cx="3175082" cy="316595"/>
            <a:chOff x="6811737" y="4636452"/>
            <a:chExt cx="2027511" cy="202168"/>
          </a:xfrm>
        </p:grpSpPr>
        <p:sp>
          <p:nvSpPr>
            <p:cNvPr id="276" name="Google Shape;276;p10"/>
            <p:cNvSpPr/>
            <p:nvPr/>
          </p:nvSpPr>
          <p:spPr>
            <a:xfrm>
              <a:off x="8018419" y="4662059"/>
              <a:ext cx="101441" cy="121301"/>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77" name="Google Shape;277;p10"/>
            <p:cNvSpPr/>
            <p:nvPr/>
          </p:nvSpPr>
          <p:spPr>
            <a:xfrm>
              <a:off x="8136278" y="4697099"/>
              <a:ext cx="60865" cy="87606"/>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78" name="Google Shape;278;p10"/>
            <p:cNvSpPr/>
            <p:nvPr/>
          </p:nvSpPr>
          <p:spPr>
            <a:xfrm>
              <a:off x="8208841" y="4697099"/>
              <a:ext cx="74390" cy="87606"/>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79" name="Google Shape;279;p10"/>
            <p:cNvSpPr/>
            <p:nvPr/>
          </p:nvSpPr>
          <p:spPr>
            <a:xfrm>
              <a:off x="8304005" y="4697099"/>
              <a:ext cx="40576" cy="80867"/>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0" name="Google Shape;280;p10"/>
            <p:cNvSpPr/>
            <p:nvPr/>
          </p:nvSpPr>
          <p:spPr>
            <a:xfrm>
              <a:off x="8395175" y="4659606"/>
              <a:ext cx="101441" cy="121301"/>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1" name="Google Shape;281;p10"/>
            <p:cNvSpPr/>
            <p:nvPr/>
          </p:nvSpPr>
          <p:spPr>
            <a:xfrm>
              <a:off x="8516033" y="4697099"/>
              <a:ext cx="40576" cy="80867"/>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2" name="Google Shape;282;p10"/>
            <p:cNvSpPr/>
            <p:nvPr/>
          </p:nvSpPr>
          <p:spPr>
            <a:xfrm>
              <a:off x="8564294" y="4697099"/>
              <a:ext cx="81153" cy="87606"/>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3" name="Google Shape;283;p10"/>
            <p:cNvSpPr/>
            <p:nvPr/>
          </p:nvSpPr>
          <p:spPr>
            <a:xfrm>
              <a:off x="8665093" y="4698852"/>
              <a:ext cx="67627" cy="80867"/>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4" name="Google Shape;284;p10"/>
            <p:cNvSpPr/>
            <p:nvPr/>
          </p:nvSpPr>
          <p:spPr>
            <a:xfrm>
              <a:off x="8758094" y="4697099"/>
              <a:ext cx="81153" cy="128040"/>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5" name="Google Shape;285;p10"/>
            <p:cNvSpPr/>
            <p:nvPr/>
          </p:nvSpPr>
          <p:spPr>
            <a:xfrm>
              <a:off x="6811737" y="4636452"/>
              <a:ext cx="202882" cy="202168"/>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6" name="Google Shape;286;p10"/>
            <p:cNvSpPr/>
            <p:nvPr/>
          </p:nvSpPr>
          <p:spPr>
            <a:xfrm>
              <a:off x="7058150" y="4694087"/>
              <a:ext cx="81153" cy="80867"/>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7" name="Google Shape;287;p10"/>
            <p:cNvSpPr/>
            <p:nvPr/>
          </p:nvSpPr>
          <p:spPr>
            <a:xfrm>
              <a:off x="7158402" y="4695976"/>
              <a:ext cx="67627" cy="80867"/>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8" name="Google Shape;288;p10"/>
            <p:cNvSpPr/>
            <p:nvPr/>
          </p:nvSpPr>
          <p:spPr>
            <a:xfrm>
              <a:off x="7302859" y="4694096"/>
              <a:ext cx="54102" cy="80867"/>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9" name="Google Shape;289;p10"/>
            <p:cNvSpPr/>
            <p:nvPr/>
          </p:nvSpPr>
          <p:spPr>
            <a:xfrm>
              <a:off x="7451253" y="4694096"/>
              <a:ext cx="54102" cy="80867"/>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0" name="Google Shape;290;p10"/>
            <p:cNvSpPr/>
            <p:nvPr/>
          </p:nvSpPr>
          <p:spPr>
            <a:xfrm>
              <a:off x="7663939" y="4694062"/>
              <a:ext cx="114967" cy="80867"/>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1" name="Google Shape;291;p10"/>
            <p:cNvSpPr/>
            <p:nvPr/>
          </p:nvSpPr>
          <p:spPr>
            <a:xfrm>
              <a:off x="7802438" y="4694082"/>
              <a:ext cx="54102" cy="80867"/>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2" name="Google Shape;292;p10"/>
            <p:cNvSpPr/>
            <p:nvPr/>
          </p:nvSpPr>
          <p:spPr>
            <a:xfrm>
              <a:off x="7365599" y="4697004"/>
              <a:ext cx="74390" cy="114562"/>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3" name="Google Shape;293;p10"/>
            <p:cNvSpPr/>
            <p:nvPr/>
          </p:nvSpPr>
          <p:spPr>
            <a:xfrm>
              <a:off x="7571972" y="4693764"/>
              <a:ext cx="67627" cy="80867"/>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4" name="Google Shape;294;p10"/>
            <p:cNvSpPr/>
            <p:nvPr/>
          </p:nvSpPr>
          <p:spPr>
            <a:xfrm>
              <a:off x="7252942" y="4666491"/>
              <a:ext cx="33814" cy="107823"/>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5" name="Google Shape;295;p10"/>
            <p:cNvSpPr/>
            <p:nvPr/>
          </p:nvSpPr>
          <p:spPr>
            <a:xfrm>
              <a:off x="7524035" y="4666491"/>
              <a:ext cx="33814" cy="107823"/>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6" name="Google Shape;296;p10"/>
            <p:cNvSpPr/>
            <p:nvPr/>
          </p:nvSpPr>
          <p:spPr>
            <a:xfrm>
              <a:off x="7917939" y="4717315"/>
              <a:ext cx="33814" cy="33695"/>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93800" y="491525"/>
            <a:ext cx="8156400" cy="500400"/>
          </a:xfrm>
          <a:prstGeom prst="rect">
            <a:avLst/>
          </a:prstGeom>
          <a:noFill/>
          <a:ln>
            <a:noFill/>
          </a:ln>
        </p:spPr>
        <p:txBody>
          <a:bodyPr anchorCtr="0" anchor="t" bIns="0" lIns="0" spcFirstLastPara="1" rIns="0" wrap="square" tIns="0">
            <a:noAutofit/>
          </a:bodyPr>
          <a:lstStyle>
            <a:lvl1pPr lvl="0" rtl="0">
              <a:lnSpc>
                <a:spcPct val="110000"/>
              </a:lnSpc>
              <a:spcBef>
                <a:spcPts val="0"/>
              </a:spcBef>
              <a:spcAft>
                <a:spcPts val="0"/>
              </a:spcAft>
              <a:buClr>
                <a:schemeClr val="lt2"/>
              </a:buClr>
              <a:buSzPts val="3600"/>
              <a:buFont typeface="Cabin"/>
              <a:buNone/>
              <a:defRPr b="1" sz="3600">
                <a:solidFill>
                  <a:schemeClr val="lt2"/>
                </a:solidFill>
                <a:latin typeface="Cabin"/>
                <a:ea typeface="Cabin"/>
                <a:cs typeface="Cabin"/>
                <a:sym typeface="Cabin"/>
              </a:defRPr>
            </a:lvl1pPr>
            <a:lvl2pPr lvl="1"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2pPr>
            <a:lvl3pPr lvl="2"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3pPr>
            <a:lvl4pPr lvl="3"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4pPr>
            <a:lvl5pPr lvl="4"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5pPr>
            <a:lvl6pPr lvl="5"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6pPr>
            <a:lvl7pPr lvl="6"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7pPr>
            <a:lvl8pPr lvl="7"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8pPr>
            <a:lvl9pPr lvl="8" rtl="0">
              <a:lnSpc>
                <a:spcPct val="110000"/>
              </a:lnSpc>
              <a:spcBef>
                <a:spcPts val="0"/>
              </a:spcBef>
              <a:spcAft>
                <a:spcPts val="0"/>
              </a:spcAft>
              <a:buClr>
                <a:schemeClr val="lt2"/>
              </a:buClr>
              <a:buSzPts val="3600"/>
              <a:buFont typeface="Cabin"/>
              <a:buNone/>
              <a:defRPr sz="3600">
                <a:solidFill>
                  <a:schemeClr val="lt2"/>
                </a:solidFill>
                <a:latin typeface="Cabin"/>
                <a:ea typeface="Cabin"/>
                <a:cs typeface="Cabin"/>
                <a:sym typeface="Cabin"/>
              </a:defRPr>
            </a:lvl9pPr>
          </a:lstStyle>
          <a:p/>
        </p:txBody>
      </p:sp>
      <p:sp>
        <p:nvSpPr>
          <p:cNvPr id="7" name="Google Shape;7;p1"/>
          <p:cNvSpPr txBox="1"/>
          <p:nvPr>
            <p:ph idx="1" type="body"/>
          </p:nvPr>
        </p:nvSpPr>
        <p:spPr>
          <a:xfrm>
            <a:off x="498350" y="1485775"/>
            <a:ext cx="3996000" cy="2967300"/>
          </a:xfrm>
          <a:prstGeom prst="rect">
            <a:avLst/>
          </a:prstGeom>
          <a:noFill/>
          <a:ln>
            <a:noFill/>
          </a:ln>
        </p:spPr>
        <p:txBody>
          <a:bodyPr anchorCtr="0" anchor="t" bIns="0" lIns="0" spcFirstLastPara="1" rIns="0" wrap="square" tIns="0">
            <a:noAutofit/>
          </a:bodyPr>
          <a:lstStyle>
            <a:lvl1pPr indent="-317500" lvl="0" marL="457200" rtl="0">
              <a:lnSpc>
                <a:spcPct val="150000"/>
              </a:lnSpc>
              <a:spcBef>
                <a:spcPts val="0"/>
              </a:spcBef>
              <a:spcAft>
                <a:spcPts val="0"/>
              </a:spcAft>
              <a:buClr>
                <a:schemeClr val="accent3"/>
              </a:buClr>
              <a:buSzPts val="1400"/>
              <a:buFont typeface="Noto Sans"/>
              <a:buChar char="●"/>
              <a:defRPr sz="1600">
                <a:solidFill>
                  <a:schemeClr val="dk2"/>
                </a:solidFill>
                <a:latin typeface="Noto Sans"/>
                <a:ea typeface="Noto Sans"/>
                <a:cs typeface="Noto Sans"/>
                <a:sym typeface="Noto Sans"/>
              </a:defRPr>
            </a:lvl1pPr>
            <a:lvl2pPr indent="-317500" lvl="1" marL="914400" rtl="0">
              <a:lnSpc>
                <a:spcPct val="150000"/>
              </a:lnSpc>
              <a:spcBef>
                <a:spcPts val="1000"/>
              </a:spcBef>
              <a:spcAft>
                <a:spcPts val="0"/>
              </a:spcAft>
              <a:buClr>
                <a:schemeClr val="accent1"/>
              </a:buClr>
              <a:buSzPts val="1400"/>
              <a:buFont typeface="Noto Sans"/>
              <a:buChar char="●"/>
              <a:defRPr>
                <a:solidFill>
                  <a:schemeClr val="dk2"/>
                </a:solidFill>
                <a:latin typeface="Noto Sans"/>
                <a:ea typeface="Noto Sans"/>
                <a:cs typeface="Noto Sans"/>
                <a:sym typeface="Noto Sans"/>
              </a:defRPr>
            </a:lvl2pPr>
            <a:lvl3pPr indent="-304800" lvl="2" marL="13716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3pPr>
            <a:lvl4pPr indent="-304800" lvl="3" marL="18288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4pPr>
            <a:lvl5pPr indent="-304800" lvl="4" marL="22860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5pPr>
            <a:lvl6pPr indent="-304800" lvl="5" marL="27432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6pPr>
            <a:lvl7pPr indent="-304800" lvl="6" marL="32004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7pPr>
            <a:lvl8pPr indent="-304800" lvl="7" marL="3657600" rtl="0">
              <a:lnSpc>
                <a:spcPct val="150000"/>
              </a:lnSpc>
              <a:spcBef>
                <a:spcPts val="1000"/>
              </a:spcBef>
              <a:spcAft>
                <a:spcPts val="0"/>
              </a:spcAft>
              <a:buClr>
                <a:schemeClr val="lt1"/>
              </a:buClr>
              <a:buSzPts val="1200"/>
              <a:buFont typeface="Noto Sans"/>
              <a:buChar char="○"/>
              <a:defRPr sz="1200">
                <a:solidFill>
                  <a:schemeClr val="lt1"/>
                </a:solidFill>
                <a:latin typeface="Noto Sans"/>
                <a:ea typeface="Noto Sans"/>
                <a:cs typeface="Noto Sans"/>
                <a:sym typeface="Noto Sans"/>
              </a:defRPr>
            </a:lvl8pPr>
            <a:lvl9pPr indent="-304800" lvl="8" marL="4114800" rtl="0">
              <a:lnSpc>
                <a:spcPct val="150000"/>
              </a:lnSpc>
              <a:spcBef>
                <a:spcPts val="1000"/>
              </a:spcBef>
              <a:spcAft>
                <a:spcPts val="1000"/>
              </a:spcAft>
              <a:buClr>
                <a:schemeClr val="lt1"/>
              </a:buClr>
              <a:buSzPts val="1200"/>
              <a:buFont typeface="Noto Sans"/>
              <a:buChar char="■"/>
              <a:defRPr sz="1200">
                <a:solidFill>
                  <a:schemeClr val="lt1"/>
                </a:solidFill>
                <a:latin typeface="Noto Sans"/>
                <a:ea typeface="Noto Sans"/>
                <a:cs typeface="Noto Sans"/>
                <a:sym typeface="Noto Sans"/>
              </a:defRPr>
            </a:lvl9pPr>
          </a:lstStyle>
          <a:p/>
        </p:txBody>
      </p:sp>
      <p:sp>
        <p:nvSpPr>
          <p:cNvPr id="8" name="Google Shape;8;p1"/>
          <p:cNvSpPr txBox="1"/>
          <p:nvPr>
            <p:ph idx="2" type="body"/>
          </p:nvPr>
        </p:nvSpPr>
        <p:spPr>
          <a:xfrm>
            <a:off x="4658875" y="1485775"/>
            <a:ext cx="3996000" cy="2967300"/>
          </a:xfrm>
          <a:prstGeom prst="rect">
            <a:avLst/>
          </a:prstGeom>
          <a:noFill/>
          <a:ln>
            <a:noFill/>
          </a:ln>
        </p:spPr>
        <p:txBody>
          <a:bodyPr anchorCtr="0" anchor="t" bIns="0" lIns="0" spcFirstLastPara="1" rIns="0" wrap="square" tIns="0">
            <a:noAutofit/>
          </a:bodyPr>
          <a:lstStyle>
            <a:lvl1pPr indent="-317500" lvl="0" marL="457200" rtl="0">
              <a:lnSpc>
                <a:spcPct val="150000"/>
              </a:lnSpc>
              <a:spcBef>
                <a:spcPts val="0"/>
              </a:spcBef>
              <a:spcAft>
                <a:spcPts val="0"/>
              </a:spcAft>
              <a:buClr>
                <a:schemeClr val="accent3"/>
              </a:buClr>
              <a:buSzPts val="1400"/>
              <a:buFont typeface="Noto Sans"/>
              <a:buAutoNum type="arabicPeriod"/>
              <a:defRPr sz="1600">
                <a:solidFill>
                  <a:schemeClr val="dk2"/>
                </a:solidFill>
                <a:latin typeface="Noto Sans"/>
                <a:ea typeface="Noto Sans"/>
                <a:cs typeface="Noto Sans"/>
                <a:sym typeface="Noto Sans"/>
              </a:defRPr>
            </a:lvl1pPr>
            <a:lvl2pPr indent="-304800" lvl="1" marL="914400" rtl="0">
              <a:lnSpc>
                <a:spcPct val="150000"/>
              </a:lnSpc>
              <a:spcBef>
                <a:spcPts val="1000"/>
              </a:spcBef>
              <a:spcAft>
                <a:spcPts val="0"/>
              </a:spcAft>
              <a:buClr>
                <a:schemeClr val="accent1"/>
              </a:buClr>
              <a:buSzPts val="1200"/>
              <a:buFont typeface="Noto Sans"/>
              <a:buAutoNum type="alphaLcPeriod"/>
              <a:defRPr>
                <a:solidFill>
                  <a:schemeClr val="dk2"/>
                </a:solidFill>
                <a:latin typeface="Noto Sans"/>
                <a:ea typeface="Noto Sans"/>
                <a:cs typeface="Noto Sans"/>
                <a:sym typeface="Noto Sans"/>
              </a:defRPr>
            </a:lvl2pPr>
            <a:lvl3pPr indent="-304800" lvl="2" marL="1371600" rtl="0">
              <a:lnSpc>
                <a:spcPct val="150000"/>
              </a:lnSpc>
              <a:spcBef>
                <a:spcPts val="1000"/>
              </a:spcBef>
              <a:spcAft>
                <a:spcPts val="0"/>
              </a:spcAft>
              <a:buClr>
                <a:schemeClr val="lt1"/>
              </a:buClr>
              <a:buSzPts val="1200"/>
              <a:buFont typeface="Noto Sans"/>
              <a:buAutoNum type="romanLcPeriod"/>
              <a:defRPr sz="1200">
                <a:solidFill>
                  <a:schemeClr val="lt1"/>
                </a:solidFill>
                <a:latin typeface="Noto Sans"/>
                <a:ea typeface="Noto Sans"/>
                <a:cs typeface="Noto Sans"/>
                <a:sym typeface="Noto Sans"/>
              </a:defRPr>
            </a:lvl3pPr>
            <a:lvl4pPr indent="-304800" lvl="3" marL="1828800" rtl="0">
              <a:lnSpc>
                <a:spcPct val="150000"/>
              </a:lnSpc>
              <a:spcBef>
                <a:spcPts val="1000"/>
              </a:spcBef>
              <a:spcAft>
                <a:spcPts val="0"/>
              </a:spcAft>
              <a:buClr>
                <a:schemeClr val="lt1"/>
              </a:buClr>
              <a:buSzPts val="1200"/>
              <a:buFont typeface="Noto Sans"/>
              <a:buAutoNum type="arabicPeriod"/>
              <a:defRPr sz="1200">
                <a:solidFill>
                  <a:schemeClr val="lt1"/>
                </a:solidFill>
                <a:latin typeface="Noto Sans"/>
                <a:ea typeface="Noto Sans"/>
                <a:cs typeface="Noto Sans"/>
                <a:sym typeface="Noto Sans"/>
              </a:defRPr>
            </a:lvl4pPr>
            <a:lvl5pPr indent="-304800" lvl="4" marL="2286000" rtl="0">
              <a:lnSpc>
                <a:spcPct val="150000"/>
              </a:lnSpc>
              <a:spcBef>
                <a:spcPts val="1000"/>
              </a:spcBef>
              <a:spcAft>
                <a:spcPts val="0"/>
              </a:spcAft>
              <a:buClr>
                <a:schemeClr val="lt1"/>
              </a:buClr>
              <a:buSzPts val="1200"/>
              <a:buFont typeface="Noto Sans"/>
              <a:buAutoNum type="alphaLcPeriod"/>
              <a:defRPr sz="1200">
                <a:solidFill>
                  <a:schemeClr val="lt1"/>
                </a:solidFill>
                <a:latin typeface="Noto Sans"/>
                <a:ea typeface="Noto Sans"/>
                <a:cs typeface="Noto Sans"/>
                <a:sym typeface="Noto Sans"/>
              </a:defRPr>
            </a:lvl5pPr>
            <a:lvl6pPr indent="-304800" lvl="5" marL="2743200" rtl="0">
              <a:lnSpc>
                <a:spcPct val="150000"/>
              </a:lnSpc>
              <a:spcBef>
                <a:spcPts val="1000"/>
              </a:spcBef>
              <a:spcAft>
                <a:spcPts val="0"/>
              </a:spcAft>
              <a:buClr>
                <a:schemeClr val="lt1"/>
              </a:buClr>
              <a:buSzPts val="1200"/>
              <a:buFont typeface="Noto Sans"/>
              <a:buAutoNum type="romanLcPeriod"/>
              <a:defRPr sz="1200">
                <a:solidFill>
                  <a:schemeClr val="lt1"/>
                </a:solidFill>
                <a:latin typeface="Noto Sans"/>
                <a:ea typeface="Noto Sans"/>
                <a:cs typeface="Noto Sans"/>
                <a:sym typeface="Noto Sans"/>
              </a:defRPr>
            </a:lvl6pPr>
            <a:lvl7pPr indent="-304800" lvl="6" marL="3200400" rtl="0">
              <a:lnSpc>
                <a:spcPct val="150000"/>
              </a:lnSpc>
              <a:spcBef>
                <a:spcPts val="1000"/>
              </a:spcBef>
              <a:spcAft>
                <a:spcPts val="0"/>
              </a:spcAft>
              <a:buClr>
                <a:schemeClr val="lt1"/>
              </a:buClr>
              <a:buSzPts val="1200"/>
              <a:buFont typeface="Noto Sans"/>
              <a:buAutoNum type="arabicPeriod"/>
              <a:defRPr sz="1200">
                <a:solidFill>
                  <a:schemeClr val="lt1"/>
                </a:solidFill>
                <a:latin typeface="Noto Sans"/>
                <a:ea typeface="Noto Sans"/>
                <a:cs typeface="Noto Sans"/>
                <a:sym typeface="Noto Sans"/>
              </a:defRPr>
            </a:lvl7pPr>
            <a:lvl8pPr indent="-304800" lvl="7" marL="3657600" rtl="0">
              <a:lnSpc>
                <a:spcPct val="150000"/>
              </a:lnSpc>
              <a:spcBef>
                <a:spcPts val="1000"/>
              </a:spcBef>
              <a:spcAft>
                <a:spcPts val="0"/>
              </a:spcAft>
              <a:buClr>
                <a:schemeClr val="lt1"/>
              </a:buClr>
              <a:buSzPts val="1200"/>
              <a:buFont typeface="Noto Sans"/>
              <a:buAutoNum type="alphaLcPeriod"/>
              <a:defRPr sz="1200">
                <a:solidFill>
                  <a:schemeClr val="lt1"/>
                </a:solidFill>
                <a:latin typeface="Noto Sans"/>
                <a:ea typeface="Noto Sans"/>
                <a:cs typeface="Noto Sans"/>
                <a:sym typeface="Noto Sans"/>
              </a:defRPr>
            </a:lvl8pPr>
            <a:lvl9pPr indent="-304800" lvl="8" marL="4114800" rtl="0">
              <a:lnSpc>
                <a:spcPct val="150000"/>
              </a:lnSpc>
              <a:spcBef>
                <a:spcPts val="1000"/>
              </a:spcBef>
              <a:spcAft>
                <a:spcPts val="1000"/>
              </a:spcAft>
              <a:buClr>
                <a:schemeClr val="lt1"/>
              </a:buClr>
              <a:buSzPts val="1200"/>
              <a:buFont typeface="Noto Sans"/>
              <a:buAutoNum type="romanLcPeriod"/>
              <a:defRPr sz="1200">
                <a:solidFill>
                  <a:schemeClr val="lt1"/>
                </a:solidFill>
                <a:latin typeface="Noto Sans"/>
                <a:ea typeface="Noto Sans"/>
                <a:cs typeface="Noto Sans"/>
                <a:sym typeface="Noto Sans"/>
              </a:defRPr>
            </a:lvl9pPr>
          </a:lstStyle>
          <a:p/>
        </p:txBody>
      </p:sp>
      <p:sp>
        <p:nvSpPr>
          <p:cNvPr id="9" name="Google Shape;9;p1"/>
          <p:cNvSpPr txBox="1"/>
          <p:nvPr>
            <p:ph idx="12" type="sldNum"/>
          </p:nvPr>
        </p:nvSpPr>
        <p:spPr>
          <a:xfrm>
            <a:off x="8299900" y="4569745"/>
            <a:ext cx="583500" cy="2514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Cabin"/>
                <a:ea typeface="Cabin"/>
                <a:cs typeface="Cabin"/>
                <a:sym typeface="Cabin"/>
              </a:defRPr>
            </a:lvl1pPr>
            <a:lvl2pPr lvl="1" rtl="0" algn="r">
              <a:buNone/>
              <a:defRPr sz="1000">
                <a:solidFill>
                  <a:schemeClr val="lt2"/>
                </a:solidFill>
                <a:latin typeface="Cabin"/>
                <a:ea typeface="Cabin"/>
                <a:cs typeface="Cabin"/>
                <a:sym typeface="Cabin"/>
              </a:defRPr>
            </a:lvl2pPr>
            <a:lvl3pPr lvl="2" rtl="0" algn="r">
              <a:buNone/>
              <a:defRPr sz="1000">
                <a:solidFill>
                  <a:schemeClr val="lt2"/>
                </a:solidFill>
                <a:latin typeface="Cabin"/>
                <a:ea typeface="Cabin"/>
                <a:cs typeface="Cabin"/>
                <a:sym typeface="Cabin"/>
              </a:defRPr>
            </a:lvl3pPr>
            <a:lvl4pPr lvl="3" rtl="0" algn="r">
              <a:buNone/>
              <a:defRPr sz="1000">
                <a:solidFill>
                  <a:schemeClr val="lt2"/>
                </a:solidFill>
                <a:latin typeface="Cabin"/>
                <a:ea typeface="Cabin"/>
                <a:cs typeface="Cabin"/>
                <a:sym typeface="Cabin"/>
              </a:defRPr>
            </a:lvl4pPr>
            <a:lvl5pPr lvl="4" rtl="0" algn="r">
              <a:buNone/>
              <a:defRPr sz="1000">
                <a:solidFill>
                  <a:schemeClr val="lt2"/>
                </a:solidFill>
                <a:latin typeface="Cabin"/>
                <a:ea typeface="Cabin"/>
                <a:cs typeface="Cabin"/>
                <a:sym typeface="Cabin"/>
              </a:defRPr>
            </a:lvl5pPr>
            <a:lvl6pPr lvl="5" rtl="0" algn="r">
              <a:buNone/>
              <a:defRPr sz="1000">
                <a:solidFill>
                  <a:schemeClr val="lt2"/>
                </a:solidFill>
                <a:latin typeface="Cabin"/>
                <a:ea typeface="Cabin"/>
                <a:cs typeface="Cabin"/>
                <a:sym typeface="Cabin"/>
              </a:defRPr>
            </a:lvl6pPr>
            <a:lvl7pPr lvl="6" rtl="0" algn="r">
              <a:buNone/>
              <a:defRPr sz="1000">
                <a:solidFill>
                  <a:schemeClr val="lt2"/>
                </a:solidFill>
                <a:latin typeface="Cabin"/>
                <a:ea typeface="Cabin"/>
                <a:cs typeface="Cabin"/>
                <a:sym typeface="Cabin"/>
              </a:defRPr>
            </a:lvl7pPr>
            <a:lvl8pPr lvl="7" rtl="0" algn="r">
              <a:buNone/>
              <a:defRPr sz="1000">
                <a:solidFill>
                  <a:schemeClr val="lt2"/>
                </a:solidFill>
                <a:latin typeface="Cabin"/>
                <a:ea typeface="Cabin"/>
                <a:cs typeface="Cabin"/>
                <a:sym typeface="Cabin"/>
              </a:defRPr>
            </a:lvl8pPr>
            <a:lvl9pPr lvl="8" rtl="0" algn="r">
              <a:buNone/>
              <a:defRPr sz="1000">
                <a:solidFill>
                  <a:schemeClr val="lt2"/>
                </a:solidFill>
                <a:latin typeface="Cabin"/>
                <a:ea typeface="Cabin"/>
                <a:cs typeface="Cabin"/>
                <a:sym typeface="Cabin"/>
              </a:defRPr>
            </a:lvl9pPr>
          </a:lstStyle>
          <a:p>
            <a:pPr indent="0" lvl="0" marL="0" rtl="0" algn="r">
              <a:spcBef>
                <a:spcPts val="0"/>
              </a:spcBef>
              <a:spcAft>
                <a:spcPts val="0"/>
              </a:spcAft>
              <a:buNone/>
            </a:pPr>
            <a:fld id="{00000000-1234-1234-1234-123412341234}" type="slidenum">
              <a:rPr lang="en"/>
              <a:t>‹#›</a:t>
            </a:fld>
            <a:endParaRPr/>
          </a:p>
        </p:txBody>
      </p:sp>
      <p:grpSp>
        <p:nvGrpSpPr>
          <p:cNvPr id="10" name="Google Shape;10;p1"/>
          <p:cNvGrpSpPr/>
          <p:nvPr/>
        </p:nvGrpSpPr>
        <p:grpSpPr>
          <a:xfrm>
            <a:off x="7429465" y="4654758"/>
            <a:ext cx="1147966" cy="114485"/>
            <a:chOff x="2757011" y="3095187"/>
            <a:chExt cx="6678104" cy="667941"/>
          </a:xfrm>
        </p:grpSpPr>
        <p:sp>
          <p:nvSpPr>
            <p:cNvPr id="11" name="Google Shape;11;p1"/>
            <p:cNvSpPr/>
            <p:nvPr/>
          </p:nvSpPr>
          <p:spPr>
            <a:xfrm>
              <a:off x="6731591" y="3179753"/>
              <a:ext cx="333970" cy="400764"/>
            </a:xfrm>
            <a:custGeom>
              <a:rect b="b" l="l" r="r" t="t"/>
              <a:pathLst>
                <a:path extrusionOk="0" h="171450" w="142875">
                  <a:moveTo>
                    <a:pt x="71819" y="176822"/>
                  </a:moveTo>
                  <a:cubicBezTo>
                    <a:pt x="47882" y="176822"/>
                    <a:pt x="29880" y="170135"/>
                    <a:pt x="17831" y="156762"/>
                  </a:cubicBezTo>
                  <a:cubicBezTo>
                    <a:pt x="5944" y="143224"/>
                    <a:pt x="0" y="124238"/>
                    <a:pt x="0" y="99803"/>
                  </a:cubicBezTo>
                  <a:lnTo>
                    <a:pt x="0" y="0"/>
                  </a:lnTo>
                  <a:lnTo>
                    <a:pt x="23527" y="0"/>
                  </a:lnTo>
                  <a:lnTo>
                    <a:pt x="23527" y="93364"/>
                  </a:lnTo>
                  <a:cubicBezTo>
                    <a:pt x="23527" y="112351"/>
                    <a:pt x="26908" y="127458"/>
                    <a:pt x="33680" y="138684"/>
                  </a:cubicBezTo>
                  <a:cubicBezTo>
                    <a:pt x="40453" y="149911"/>
                    <a:pt x="53159" y="155524"/>
                    <a:pt x="71819" y="155524"/>
                  </a:cubicBezTo>
                  <a:cubicBezTo>
                    <a:pt x="90478" y="155524"/>
                    <a:pt x="103184" y="149911"/>
                    <a:pt x="109957" y="138684"/>
                  </a:cubicBezTo>
                  <a:cubicBezTo>
                    <a:pt x="116729" y="127292"/>
                    <a:pt x="120110" y="112185"/>
                    <a:pt x="120110" y="93364"/>
                  </a:cubicBezTo>
                  <a:lnTo>
                    <a:pt x="120110" y="0"/>
                  </a:lnTo>
                  <a:lnTo>
                    <a:pt x="143637" y="0"/>
                  </a:lnTo>
                  <a:lnTo>
                    <a:pt x="143637" y="99803"/>
                  </a:lnTo>
                  <a:cubicBezTo>
                    <a:pt x="143637" y="124238"/>
                    <a:pt x="137608" y="143224"/>
                    <a:pt x="125559" y="156762"/>
                  </a:cubicBezTo>
                  <a:cubicBezTo>
                    <a:pt x="113671" y="170135"/>
                    <a:pt x="95755" y="176822"/>
                    <a:pt x="71819" y="17682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2" name="Google Shape;12;p1"/>
            <p:cNvSpPr/>
            <p:nvPr/>
          </p:nvSpPr>
          <p:spPr>
            <a:xfrm>
              <a:off x="7119796" y="3295475"/>
              <a:ext cx="200382" cy="289441"/>
            </a:xfrm>
            <a:custGeom>
              <a:rect b="b" l="l" r="r" t="t"/>
              <a:pathLst>
                <a:path extrusionOk="0" h="123825" w="85725">
                  <a:moveTo>
                    <a:pt x="41605" y="126301"/>
                  </a:moveTo>
                  <a:cubicBezTo>
                    <a:pt x="32033" y="126301"/>
                    <a:pt x="23613" y="125229"/>
                    <a:pt x="16345" y="123082"/>
                  </a:cubicBezTo>
                  <a:cubicBezTo>
                    <a:pt x="9249" y="120771"/>
                    <a:pt x="3800" y="118294"/>
                    <a:pt x="0" y="115652"/>
                  </a:cubicBezTo>
                  <a:lnTo>
                    <a:pt x="2724" y="94107"/>
                  </a:lnTo>
                  <a:cubicBezTo>
                    <a:pt x="6029" y="97078"/>
                    <a:pt x="11068" y="99885"/>
                    <a:pt x="17831" y="102527"/>
                  </a:cubicBezTo>
                  <a:cubicBezTo>
                    <a:pt x="24765" y="105169"/>
                    <a:pt x="32366" y="106489"/>
                    <a:pt x="40615" y="106489"/>
                  </a:cubicBezTo>
                  <a:cubicBezTo>
                    <a:pt x="48377" y="106489"/>
                    <a:pt x="54321" y="105169"/>
                    <a:pt x="58445" y="102527"/>
                  </a:cubicBezTo>
                  <a:cubicBezTo>
                    <a:pt x="62741" y="99885"/>
                    <a:pt x="64884" y="96171"/>
                    <a:pt x="64884" y="91382"/>
                  </a:cubicBezTo>
                  <a:cubicBezTo>
                    <a:pt x="64884" y="85769"/>
                    <a:pt x="62579" y="81559"/>
                    <a:pt x="57950" y="78752"/>
                  </a:cubicBezTo>
                  <a:cubicBezTo>
                    <a:pt x="53330" y="75781"/>
                    <a:pt x="47549" y="73304"/>
                    <a:pt x="40615" y="71323"/>
                  </a:cubicBezTo>
                  <a:cubicBezTo>
                    <a:pt x="33023" y="69342"/>
                    <a:pt x="26584" y="67279"/>
                    <a:pt x="21298" y="65132"/>
                  </a:cubicBezTo>
                  <a:cubicBezTo>
                    <a:pt x="16183" y="62821"/>
                    <a:pt x="11725" y="59354"/>
                    <a:pt x="7925" y="54730"/>
                  </a:cubicBezTo>
                  <a:cubicBezTo>
                    <a:pt x="4296" y="50108"/>
                    <a:pt x="2476" y="43999"/>
                    <a:pt x="2476" y="36404"/>
                  </a:cubicBezTo>
                  <a:cubicBezTo>
                    <a:pt x="2476" y="26003"/>
                    <a:pt x="6191" y="17335"/>
                    <a:pt x="13621" y="10401"/>
                  </a:cubicBezTo>
                  <a:cubicBezTo>
                    <a:pt x="21050" y="3467"/>
                    <a:pt x="32528" y="0"/>
                    <a:pt x="48044" y="0"/>
                  </a:cubicBezTo>
                  <a:cubicBezTo>
                    <a:pt x="55150" y="0"/>
                    <a:pt x="61170" y="743"/>
                    <a:pt x="66123" y="2229"/>
                  </a:cubicBezTo>
                  <a:cubicBezTo>
                    <a:pt x="71076" y="3550"/>
                    <a:pt x="76029" y="5448"/>
                    <a:pt x="80982" y="7925"/>
                  </a:cubicBezTo>
                  <a:lnTo>
                    <a:pt x="78257" y="28232"/>
                  </a:lnTo>
                  <a:cubicBezTo>
                    <a:pt x="74295" y="24930"/>
                    <a:pt x="69923" y="22371"/>
                    <a:pt x="65132" y="20555"/>
                  </a:cubicBezTo>
                  <a:cubicBezTo>
                    <a:pt x="60350" y="18573"/>
                    <a:pt x="54816" y="17583"/>
                    <a:pt x="48539" y="17583"/>
                  </a:cubicBezTo>
                  <a:cubicBezTo>
                    <a:pt x="41281" y="17583"/>
                    <a:pt x="35500" y="18987"/>
                    <a:pt x="31204" y="21793"/>
                  </a:cubicBezTo>
                  <a:cubicBezTo>
                    <a:pt x="27080" y="24435"/>
                    <a:pt x="25013" y="28479"/>
                    <a:pt x="25013" y="33928"/>
                  </a:cubicBezTo>
                  <a:cubicBezTo>
                    <a:pt x="25013" y="37561"/>
                    <a:pt x="26003" y="40532"/>
                    <a:pt x="27984" y="42843"/>
                  </a:cubicBezTo>
                  <a:cubicBezTo>
                    <a:pt x="29966" y="44990"/>
                    <a:pt x="32775" y="46805"/>
                    <a:pt x="36405" y="48291"/>
                  </a:cubicBezTo>
                  <a:cubicBezTo>
                    <a:pt x="40043" y="49777"/>
                    <a:pt x="45653" y="51677"/>
                    <a:pt x="53245" y="53987"/>
                  </a:cubicBezTo>
                  <a:cubicBezTo>
                    <a:pt x="62655" y="56794"/>
                    <a:pt x="70752" y="60757"/>
                    <a:pt x="77514" y="65875"/>
                  </a:cubicBezTo>
                  <a:cubicBezTo>
                    <a:pt x="84449" y="70993"/>
                    <a:pt x="87916" y="79083"/>
                    <a:pt x="87916" y="90144"/>
                  </a:cubicBezTo>
                  <a:cubicBezTo>
                    <a:pt x="87916" y="100050"/>
                    <a:pt x="84372" y="108553"/>
                    <a:pt x="77267" y="115652"/>
                  </a:cubicBezTo>
                  <a:cubicBezTo>
                    <a:pt x="70333" y="122752"/>
                    <a:pt x="58445" y="126301"/>
                    <a:pt x="41605" y="12630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3" name="Google Shape;13;p1"/>
            <p:cNvSpPr/>
            <p:nvPr/>
          </p:nvSpPr>
          <p:spPr>
            <a:xfrm>
              <a:off x="7358805" y="3295475"/>
              <a:ext cx="244912" cy="289441"/>
            </a:xfrm>
            <a:custGeom>
              <a:rect b="b" l="l" r="r" t="t"/>
              <a:pathLst>
                <a:path extrusionOk="0" h="123825" w="104775">
                  <a:moveTo>
                    <a:pt x="65627" y="126301"/>
                  </a:moveTo>
                  <a:cubicBezTo>
                    <a:pt x="51759" y="126301"/>
                    <a:pt x="39872" y="123495"/>
                    <a:pt x="29966" y="117881"/>
                  </a:cubicBezTo>
                  <a:cubicBezTo>
                    <a:pt x="20222" y="112103"/>
                    <a:pt x="12792" y="104343"/>
                    <a:pt x="7677" y="94602"/>
                  </a:cubicBezTo>
                  <a:cubicBezTo>
                    <a:pt x="2562" y="84862"/>
                    <a:pt x="0" y="74047"/>
                    <a:pt x="0" y="62160"/>
                  </a:cubicBezTo>
                  <a:cubicBezTo>
                    <a:pt x="0" y="50768"/>
                    <a:pt x="2315" y="40367"/>
                    <a:pt x="6934" y="30956"/>
                  </a:cubicBezTo>
                  <a:cubicBezTo>
                    <a:pt x="11725" y="21380"/>
                    <a:pt x="18574" y="13868"/>
                    <a:pt x="27489" y="8420"/>
                  </a:cubicBezTo>
                  <a:cubicBezTo>
                    <a:pt x="36566" y="2807"/>
                    <a:pt x="47215" y="0"/>
                    <a:pt x="59436" y="0"/>
                  </a:cubicBezTo>
                  <a:cubicBezTo>
                    <a:pt x="74952" y="0"/>
                    <a:pt x="87506" y="4540"/>
                    <a:pt x="97079" y="13620"/>
                  </a:cubicBezTo>
                  <a:cubicBezTo>
                    <a:pt x="106823" y="22702"/>
                    <a:pt x="111690" y="35249"/>
                    <a:pt x="111690" y="51263"/>
                  </a:cubicBezTo>
                  <a:cubicBezTo>
                    <a:pt x="111690" y="55391"/>
                    <a:pt x="111357" y="59354"/>
                    <a:pt x="110699" y="63150"/>
                  </a:cubicBezTo>
                  <a:lnTo>
                    <a:pt x="22784" y="63150"/>
                  </a:lnTo>
                  <a:cubicBezTo>
                    <a:pt x="24270" y="78835"/>
                    <a:pt x="29061" y="89979"/>
                    <a:pt x="37147" y="96583"/>
                  </a:cubicBezTo>
                  <a:cubicBezTo>
                    <a:pt x="45234" y="103188"/>
                    <a:pt x="55635" y="106489"/>
                    <a:pt x="68351" y="106489"/>
                  </a:cubicBezTo>
                  <a:cubicBezTo>
                    <a:pt x="81067" y="106489"/>
                    <a:pt x="92707" y="104095"/>
                    <a:pt x="103270" y="99307"/>
                  </a:cubicBezTo>
                  <a:lnTo>
                    <a:pt x="106242" y="116890"/>
                  </a:lnTo>
                  <a:cubicBezTo>
                    <a:pt x="92212" y="123165"/>
                    <a:pt x="78667" y="126301"/>
                    <a:pt x="65627" y="126301"/>
                  </a:cubicBezTo>
                  <a:close/>
                  <a:moveTo>
                    <a:pt x="88659" y="47796"/>
                  </a:moveTo>
                  <a:cubicBezTo>
                    <a:pt x="88659" y="39046"/>
                    <a:pt x="86182" y="32194"/>
                    <a:pt x="81229" y="27241"/>
                  </a:cubicBezTo>
                  <a:cubicBezTo>
                    <a:pt x="76276" y="22288"/>
                    <a:pt x="68847" y="19812"/>
                    <a:pt x="58941" y="19812"/>
                  </a:cubicBezTo>
                  <a:cubicBezTo>
                    <a:pt x="49368" y="19812"/>
                    <a:pt x="41853" y="22206"/>
                    <a:pt x="36404" y="26993"/>
                  </a:cubicBezTo>
                  <a:cubicBezTo>
                    <a:pt x="30956" y="31617"/>
                    <a:pt x="27080" y="38551"/>
                    <a:pt x="24765" y="47796"/>
                  </a:cubicBezTo>
                  <a:lnTo>
                    <a:pt x="88659" y="47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4" name="Google Shape;14;p1"/>
            <p:cNvSpPr/>
            <p:nvPr/>
          </p:nvSpPr>
          <p:spPr>
            <a:xfrm>
              <a:off x="7672256" y="3295475"/>
              <a:ext cx="133588" cy="267176"/>
            </a:xfrm>
            <a:custGeom>
              <a:rect b="b" l="l" r="r" t="t"/>
              <a:pathLst>
                <a:path extrusionOk="0" h="114300" w="57150">
                  <a:moveTo>
                    <a:pt x="0" y="2477"/>
                  </a:moveTo>
                  <a:lnTo>
                    <a:pt x="18326" y="2477"/>
                  </a:lnTo>
                  <a:lnTo>
                    <a:pt x="21050" y="22536"/>
                  </a:lnTo>
                  <a:cubicBezTo>
                    <a:pt x="27318" y="14777"/>
                    <a:pt x="33261" y="9080"/>
                    <a:pt x="38881" y="5448"/>
                  </a:cubicBezTo>
                  <a:cubicBezTo>
                    <a:pt x="44653" y="1816"/>
                    <a:pt x="50683" y="0"/>
                    <a:pt x="56960" y="0"/>
                  </a:cubicBezTo>
                  <a:cubicBezTo>
                    <a:pt x="58941" y="0"/>
                    <a:pt x="60836" y="248"/>
                    <a:pt x="62655" y="743"/>
                  </a:cubicBezTo>
                  <a:lnTo>
                    <a:pt x="60427" y="25260"/>
                  </a:lnTo>
                  <a:cubicBezTo>
                    <a:pt x="58274" y="24765"/>
                    <a:pt x="55797" y="24517"/>
                    <a:pt x="52997" y="24517"/>
                  </a:cubicBezTo>
                  <a:cubicBezTo>
                    <a:pt x="4688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5" name="Google Shape;15;p1"/>
            <p:cNvSpPr/>
            <p:nvPr/>
          </p:nvSpPr>
          <p:spPr>
            <a:xfrm>
              <a:off x="7972554" y="3171653"/>
              <a:ext cx="333970" cy="400764"/>
            </a:xfrm>
            <a:custGeom>
              <a:rect b="b" l="l" r="r" t="t"/>
              <a:pathLst>
                <a:path extrusionOk="0" h="171450" w="142875">
                  <a:moveTo>
                    <a:pt x="84944" y="180289"/>
                  </a:moveTo>
                  <a:cubicBezTo>
                    <a:pt x="68932" y="180289"/>
                    <a:pt x="54483" y="176574"/>
                    <a:pt x="41605" y="169145"/>
                  </a:cubicBezTo>
                  <a:cubicBezTo>
                    <a:pt x="28727" y="161715"/>
                    <a:pt x="18574" y="151149"/>
                    <a:pt x="11144" y="137445"/>
                  </a:cubicBezTo>
                  <a:cubicBezTo>
                    <a:pt x="3715" y="123743"/>
                    <a:pt x="0" y="107893"/>
                    <a:pt x="0" y="89897"/>
                  </a:cubicBezTo>
                  <a:cubicBezTo>
                    <a:pt x="0" y="71901"/>
                    <a:pt x="3800" y="56134"/>
                    <a:pt x="11392" y="42596"/>
                  </a:cubicBezTo>
                  <a:cubicBezTo>
                    <a:pt x="19155" y="29058"/>
                    <a:pt x="29804" y="18574"/>
                    <a:pt x="43339" y="11144"/>
                  </a:cubicBezTo>
                  <a:cubicBezTo>
                    <a:pt x="56874" y="3715"/>
                    <a:pt x="72314" y="0"/>
                    <a:pt x="89649" y="0"/>
                  </a:cubicBezTo>
                  <a:cubicBezTo>
                    <a:pt x="98403" y="0"/>
                    <a:pt x="106985" y="908"/>
                    <a:pt x="115405" y="2724"/>
                  </a:cubicBezTo>
                  <a:cubicBezTo>
                    <a:pt x="123987" y="4540"/>
                    <a:pt x="131664" y="6934"/>
                    <a:pt x="138436" y="9906"/>
                  </a:cubicBezTo>
                  <a:lnTo>
                    <a:pt x="136208" y="30461"/>
                  </a:lnTo>
                  <a:cubicBezTo>
                    <a:pt x="120196" y="24352"/>
                    <a:pt x="104918" y="21298"/>
                    <a:pt x="90392" y="21298"/>
                  </a:cubicBezTo>
                  <a:cubicBezTo>
                    <a:pt x="76029" y="21298"/>
                    <a:pt x="63979" y="24352"/>
                    <a:pt x="54235" y="30461"/>
                  </a:cubicBezTo>
                  <a:cubicBezTo>
                    <a:pt x="44663" y="36405"/>
                    <a:pt x="37481" y="44577"/>
                    <a:pt x="32690" y="54978"/>
                  </a:cubicBezTo>
                  <a:cubicBezTo>
                    <a:pt x="28070" y="65214"/>
                    <a:pt x="25756" y="76937"/>
                    <a:pt x="25756" y="90144"/>
                  </a:cubicBezTo>
                  <a:cubicBezTo>
                    <a:pt x="25756" y="110947"/>
                    <a:pt x="31290" y="127622"/>
                    <a:pt x="42348" y="140170"/>
                  </a:cubicBezTo>
                  <a:cubicBezTo>
                    <a:pt x="53578" y="152718"/>
                    <a:pt x="69999" y="158991"/>
                    <a:pt x="91630" y="158991"/>
                  </a:cubicBezTo>
                  <a:cubicBezTo>
                    <a:pt x="96250" y="158991"/>
                    <a:pt x="101203" y="158661"/>
                    <a:pt x="106490" y="158000"/>
                  </a:cubicBezTo>
                  <a:cubicBezTo>
                    <a:pt x="111776" y="157175"/>
                    <a:pt x="116481" y="155937"/>
                    <a:pt x="120606" y="154286"/>
                  </a:cubicBezTo>
                  <a:lnTo>
                    <a:pt x="120606" y="111194"/>
                  </a:lnTo>
                  <a:lnTo>
                    <a:pt x="93364" y="111194"/>
                  </a:lnTo>
                  <a:lnTo>
                    <a:pt x="93364" y="89897"/>
                  </a:lnTo>
                  <a:lnTo>
                    <a:pt x="144132" y="89897"/>
                  </a:lnTo>
                  <a:lnTo>
                    <a:pt x="144132" y="167163"/>
                  </a:lnTo>
                  <a:cubicBezTo>
                    <a:pt x="136865" y="171126"/>
                    <a:pt x="128121" y="174345"/>
                    <a:pt x="117881" y="176822"/>
                  </a:cubicBezTo>
                  <a:cubicBezTo>
                    <a:pt x="107813" y="179133"/>
                    <a:pt x="96831" y="180289"/>
                    <a:pt x="84944" y="1802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6" name="Google Shape;16;p1"/>
            <p:cNvSpPr/>
            <p:nvPr/>
          </p:nvSpPr>
          <p:spPr>
            <a:xfrm>
              <a:off x="8370637" y="3295475"/>
              <a:ext cx="133588" cy="267176"/>
            </a:xfrm>
            <a:custGeom>
              <a:rect b="b" l="l" r="r" t="t"/>
              <a:pathLst>
                <a:path extrusionOk="0" h="114300" w="57150">
                  <a:moveTo>
                    <a:pt x="0" y="2477"/>
                  </a:moveTo>
                  <a:lnTo>
                    <a:pt x="18326" y="2477"/>
                  </a:lnTo>
                  <a:lnTo>
                    <a:pt x="21050" y="22536"/>
                  </a:lnTo>
                  <a:cubicBezTo>
                    <a:pt x="27327" y="14777"/>
                    <a:pt x="33271" y="9080"/>
                    <a:pt x="38881" y="5448"/>
                  </a:cubicBezTo>
                  <a:cubicBezTo>
                    <a:pt x="44663" y="1816"/>
                    <a:pt x="50692" y="0"/>
                    <a:pt x="56960" y="0"/>
                  </a:cubicBezTo>
                  <a:cubicBezTo>
                    <a:pt x="58941" y="0"/>
                    <a:pt x="60846" y="248"/>
                    <a:pt x="62655" y="743"/>
                  </a:cubicBezTo>
                  <a:lnTo>
                    <a:pt x="60427" y="25260"/>
                  </a:lnTo>
                  <a:cubicBezTo>
                    <a:pt x="58283" y="24765"/>
                    <a:pt x="55807" y="24517"/>
                    <a:pt x="52997" y="24517"/>
                  </a:cubicBezTo>
                  <a:cubicBezTo>
                    <a:pt x="46892" y="24517"/>
                    <a:pt x="41110" y="25921"/>
                    <a:pt x="35662" y="28727"/>
                  </a:cubicBezTo>
                  <a:cubicBezTo>
                    <a:pt x="30213" y="31369"/>
                    <a:pt x="26251" y="34506"/>
                    <a:pt x="23774" y="38138"/>
                  </a:cubicBezTo>
                  <a:lnTo>
                    <a:pt x="23774" y="123825"/>
                  </a:lnTo>
                  <a:lnTo>
                    <a:pt x="0" y="123825"/>
                  </a:lnTo>
                  <a:lnTo>
                    <a:pt x="0" y="2477"/>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7" name="Google Shape;17;p1"/>
            <p:cNvSpPr/>
            <p:nvPr/>
          </p:nvSpPr>
          <p:spPr>
            <a:xfrm>
              <a:off x="8529599" y="3295475"/>
              <a:ext cx="267176" cy="289441"/>
            </a:xfrm>
            <a:custGeom>
              <a:rect b="b" l="l" r="r" t="t"/>
              <a:pathLst>
                <a:path extrusionOk="0" h="123825" w="114300">
                  <a:moveTo>
                    <a:pt x="60179" y="126301"/>
                  </a:moveTo>
                  <a:cubicBezTo>
                    <a:pt x="47797" y="126301"/>
                    <a:pt x="37062" y="123577"/>
                    <a:pt x="27984" y="118129"/>
                  </a:cubicBezTo>
                  <a:cubicBezTo>
                    <a:pt x="18907" y="112516"/>
                    <a:pt x="11973" y="104921"/>
                    <a:pt x="7182" y="95345"/>
                  </a:cubicBezTo>
                  <a:cubicBezTo>
                    <a:pt x="2391" y="85769"/>
                    <a:pt x="0" y="75038"/>
                    <a:pt x="0" y="63150"/>
                  </a:cubicBezTo>
                  <a:cubicBezTo>
                    <a:pt x="0" y="51263"/>
                    <a:pt x="2391" y="40532"/>
                    <a:pt x="7182" y="30956"/>
                  </a:cubicBezTo>
                  <a:cubicBezTo>
                    <a:pt x="11973" y="21380"/>
                    <a:pt x="18907" y="13868"/>
                    <a:pt x="27984" y="8420"/>
                  </a:cubicBezTo>
                  <a:cubicBezTo>
                    <a:pt x="37062" y="2807"/>
                    <a:pt x="47797" y="0"/>
                    <a:pt x="60179" y="0"/>
                  </a:cubicBezTo>
                  <a:cubicBezTo>
                    <a:pt x="72399" y="0"/>
                    <a:pt x="83048" y="2807"/>
                    <a:pt x="92126" y="8420"/>
                  </a:cubicBezTo>
                  <a:cubicBezTo>
                    <a:pt x="101375" y="13868"/>
                    <a:pt x="108385" y="21380"/>
                    <a:pt x="113176" y="30956"/>
                  </a:cubicBezTo>
                  <a:cubicBezTo>
                    <a:pt x="117967" y="40532"/>
                    <a:pt x="120358" y="51263"/>
                    <a:pt x="120358" y="63150"/>
                  </a:cubicBezTo>
                  <a:cubicBezTo>
                    <a:pt x="120358" y="75038"/>
                    <a:pt x="117967" y="85769"/>
                    <a:pt x="113176" y="95345"/>
                  </a:cubicBezTo>
                  <a:cubicBezTo>
                    <a:pt x="108385" y="104921"/>
                    <a:pt x="101375" y="112516"/>
                    <a:pt x="92126" y="118129"/>
                  </a:cubicBezTo>
                  <a:cubicBezTo>
                    <a:pt x="83048" y="123577"/>
                    <a:pt x="72399" y="126301"/>
                    <a:pt x="60179" y="126301"/>
                  </a:cubicBezTo>
                  <a:close/>
                  <a:moveTo>
                    <a:pt x="60179" y="106489"/>
                  </a:moveTo>
                  <a:cubicBezTo>
                    <a:pt x="72066" y="106489"/>
                    <a:pt x="81229" y="102692"/>
                    <a:pt x="87668" y="95097"/>
                  </a:cubicBezTo>
                  <a:cubicBezTo>
                    <a:pt x="94269" y="87503"/>
                    <a:pt x="97574" y="76854"/>
                    <a:pt x="97574" y="63150"/>
                  </a:cubicBezTo>
                  <a:cubicBezTo>
                    <a:pt x="97574" y="49448"/>
                    <a:pt x="94269" y="38799"/>
                    <a:pt x="87668" y="31204"/>
                  </a:cubicBezTo>
                  <a:cubicBezTo>
                    <a:pt x="81229" y="23609"/>
                    <a:pt x="72066" y="19812"/>
                    <a:pt x="60179" y="19812"/>
                  </a:cubicBezTo>
                  <a:cubicBezTo>
                    <a:pt x="48292" y="19812"/>
                    <a:pt x="39043" y="23609"/>
                    <a:pt x="32442" y="31204"/>
                  </a:cubicBezTo>
                  <a:cubicBezTo>
                    <a:pt x="26003" y="38799"/>
                    <a:pt x="22784" y="49448"/>
                    <a:pt x="22784" y="63150"/>
                  </a:cubicBezTo>
                  <a:cubicBezTo>
                    <a:pt x="22784" y="76854"/>
                    <a:pt x="26003" y="87503"/>
                    <a:pt x="32442" y="95097"/>
                  </a:cubicBezTo>
                  <a:cubicBezTo>
                    <a:pt x="39043" y="102692"/>
                    <a:pt x="48292" y="106489"/>
                    <a:pt x="60179"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8" name="Google Shape;18;p1"/>
            <p:cNvSpPr/>
            <p:nvPr/>
          </p:nvSpPr>
          <p:spPr>
            <a:xfrm>
              <a:off x="8861611" y="3301262"/>
              <a:ext cx="222647" cy="267176"/>
            </a:xfrm>
            <a:custGeom>
              <a:rect b="b" l="l" r="r" t="t"/>
              <a:pathLst>
                <a:path extrusionOk="0" h="114300" w="95250">
                  <a:moveTo>
                    <a:pt x="100794" y="0"/>
                  </a:moveTo>
                  <a:lnTo>
                    <a:pt x="100794" y="121348"/>
                  </a:lnTo>
                  <a:lnTo>
                    <a:pt x="80981" y="121348"/>
                  </a:lnTo>
                  <a:lnTo>
                    <a:pt x="78505" y="107975"/>
                  </a:lnTo>
                  <a:cubicBezTo>
                    <a:pt x="74543" y="113423"/>
                    <a:pt x="69837" y="117469"/>
                    <a:pt x="64389" y="120110"/>
                  </a:cubicBezTo>
                  <a:cubicBezTo>
                    <a:pt x="59102" y="122586"/>
                    <a:pt x="52578" y="123825"/>
                    <a:pt x="44825" y="123825"/>
                  </a:cubicBezTo>
                  <a:cubicBezTo>
                    <a:pt x="30289" y="123825"/>
                    <a:pt x="19145" y="119450"/>
                    <a:pt x="11392" y="110699"/>
                  </a:cubicBezTo>
                  <a:cubicBezTo>
                    <a:pt x="3791" y="101784"/>
                    <a:pt x="0" y="88411"/>
                    <a:pt x="0" y="70580"/>
                  </a:cubicBezTo>
                  <a:lnTo>
                    <a:pt x="0" y="0"/>
                  </a:lnTo>
                  <a:lnTo>
                    <a:pt x="22288" y="0"/>
                  </a:lnTo>
                  <a:lnTo>
                    <a:pt x="22288" y="64389"/>
                  </a:lnTo>
                  <a:cubicBezTo>
                    <a:pt x="22288" y="77597"/>
                    <a:pt x="24517" y="87503"/>
                    <a:pt x="28975" y="94107"/>
                  </a:cubicBezTo>
                  <a:cubicBezTo>
                    <a:pt x="33594" y="100711"/>
                    <a:pt x="40776" y="104013"/>
                    <a:pt x="50520" y="104013"/>
                  </a:cubicBezTo>
                  <a:cubicBezTo>
                    <a:pt x="56292" y="104013"/>
                    <a:pt x="61665" y="102857"/>
                    <a:pt x="66618" y="100546"/>
                  </a:cubicBezTo>
                  <a:cubicBezTo>
                    <a:pt x="71733" y="98235"/>
                    <a:pt x="75695" y="94850"/>
                    <a:pt x="78505" y="90392"/>
                  </a:cubicBezTo>
                  <a:lnTo>
                    <a:pt x="78505" y="0"/>
                  </a:lnTo>
                  <a:lnTo>
                    <a:pt x="10079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19" name="Google Shape;19;p1"/>
            <p:cNvSpPr/>
            <p:nvPr/>
          </p:nvSpPr>
          <p:spPr>
            <a:xfrm>
              <a:off x="9167938" y="3295475"/>
              <a:ext cx="267176" cy="423029"/>
            </a:xfrm>
            <a:custGeom>
              <a:rect b="b" l="l" r="r" t="t"/>
              <a:pathLst>
                <a:path extrusionOk="0" h="180975" w="114300">
                  <a:moveTo>
                    <a:pt x="61665" y="0"/>
                  </a:moveTo>
                  <a:cubicBezTo>
                    <a:pt x="72390" y="0"/>
                    <a:pt x="81725" y="2807"/>
                    <a:pt x="89649" y="8420"/>
                  </a:cubicBezTo>
                  <a:cubicBezTo>
                    <a:pt x="97736" y="13868"/>
                    <a:pt x="103927" y="21380"/>
                    <a:pt x="108223" y="30956"/>
                  </a:cubicBezTo>
                  <a:cubicBezTo>
                    <a:pt x="112509" y="40532"/>
                    <a:pt x="114662" y="51263"/>
                    <a:pt x="114662" y="63150"/>
                  </a:cubicBezTo>
                  <a:cubicBezTo>
                    <a:pt x="114662" y="75203"/>
                    <a:pt x="112595" y="86017"/>
                    <a:pt x="108471" y="95593"/>
                  </a:cubicBezTo>
                  <a:cubicBezTo>
                    <a:pt x="104508" y="105003"/>
                    <a:pt x="98565" y="112516"/>
                    <a:pt x="90640" y="118129"/>
                  </a:cubicBezTo>
                  <a:cubicBezTo>
                    <a:pt x="82715" y="123577"/>
                    <a:pt x="73057" y="126301"/>
                    <a:pt x="61665" y="126301"/>
                  </a:cubicBezTo>
                  <a:cubicBezTo>
                    <a:pt x="53245" y="126301"/>
                    <a:pt x="45568" y="124815"/>
                    <a:pt x="38633" y="121843"/>
                  </a:cubicBezTo>
                  <a:cubicBezTo>
                    <a:pt x="31699" y="118872"/>
                    <a:pt x="26251" y="114580"/>
                    <a:pt x="22288" y="108966"/>
                  </a:cubicBezTo>
                  <a:lnTo>
                    <a:pt x="22288" y="183756"/>
                  </a:lnTo>
                  <a:lnTo>
                    <a:pt x="0" y="183756"/>
                  </a:lnTo>
                  <a:lnTo>
                    <a:pt x="0" y="2477"/>
                  </a:lnTo>
                  <a:lnTo>
                    <a:pt x="17336" y="2477"/>
                  </a:lnTo>
                  <a:lnTo>
                    <a:pt x="19812" y="19316"/>
                  </a:lnTo>
                  <a:cubicBezTo>
                    <a:pt x="30042" y="6439"/>
                    <a:pt x="43996" y="0"/>
                    <a:pt x="61665" y="0"/>
                  </a:cubicBezTo>
                  <a:close/>
                  <a:moveTo>
                    <a:pt x="57455" y="106489"/>
                  </a:moveTo>
                  <a:cubicBezTo>
                    <a:pt x="68180" y="106489"/>
                    <a:pt x="76600" y="102692"/>
                    <a:pt x="82715" y="95097"/>
                  </a:cubicBezTo>
                  <a:cubicBezTo>
                    <a:pt x="88821" y="87338"/>
                    <a:pt x="91878" y="76689"/>
                    <a:pt x="91878" y="63150"/>
                  </a:cubicBezTo>
                  <a:cubicBezTo>
                    <a:pt x="91878" y="49612"/>
                    <a:pt x="88821" y="39046"/>
                    <a:pt x="82715" y="31451"/>
                  </a:cubicBezTo>
                  <a:cubicBezTo>
                    <a:pt x="76600" y="23692"/>
                    <a:pt x="68180" y="19812"/>
                    <a:pt x="57455" y="19812"/>
                  </a:cubicBezTo>
                  <a:cubicBezTo>
                    <a:pt x="46882" y="19812"/>
                    <a:pt x="38138" y="23526"/>
                    <a:pt x="31204" y="30956"/>
                  </a:cubicBezTo>
                  <a:cubicBezTo>
                    <a:pt x="24432" y="38385"/>
                    <a:pt x="21050" y="49117"/>
                    <a:pt x="21050" y="63150"/>
                  </a:cubicBezTo>
                  <a:cubicBezTo>
                    <a:pt x="21050" y="77680"/>
                    <a:pt x="24432" y="88576"/>
                    <a:pt x="31204" y="95840"/>
                  </a:cubicBezTo>
                  <a:cubicBezTo>
                    <a:pt x="37967" y="102940"/>
                    <a:pt x="46720" y="106489"/>
                    <a:pt x="57455" y="10648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0" name="Google Shape;20;p1"/>
            <p:cNvSpPr/>
            <p:nvPr/>
          </p:nvSpPr>
          <p:spPr>
            <a:xfrm>
              <a:off x="2757011" y="3095187"/>
              <a:ext cx="667941" cy="667941"/>
            </a:xfrm>
            <a:custGeom>
              <a:rect b="b" l="l" r="r" t="t"/>
              <a:pathLst>
                <a:path extrusionOk="0" h="285750" w="285750">
                  <a:moveTo>
                    <a:pt x="90327" y="149158"/>
                  </a:moveTo>
                  <a:cubicBezTo>
                    <a:pt x="91677" y="162200"/>
                    <a:pt x="97824" y="174281"/>
                    <a:pt x="107579" y="183064"/>
                  </a:cubicBezTo>
                  <a:cubicBezTo>
                    <a:pt x="117335" y="191846"/>
                    <a:pt x="130007" y="196707"/>
                    <a:pt x="143144" y="196707"/>
                  </a:cubicBezTo>
                  <a:cubicBezTo>
                    <a:pt x="156281" y="196707"/>
                    <a:pt x="168954" y="191846"/>
                    <a:pt x="178709" y="183064"/>
                  </a:cubicBezTo>
                  <a:cubicBezTo>
                    <a:pt x="188465" y="174281"/>
                    <a:pt x="194611" y="162200"/>
                    <a:pt x="195962" y="149158"/>
                  </a:cubicBezTo>
                  <a:cubicBezTo>
                    <a:pt x="196140" y="147375"/>
                    <a:pt x="196229" y="145568"/>
                    <a:pt x="196229" y="143738"/>
                  </a:cubicBezTo>
                  <a:cubicBezTo>
                    <a:pt x="196289" y="136742"/>
                    <a:pt x="194960" y="129804"/>
                    <a:pt x="192319" y="123323"/>
                  </a:cubicBezTo>
                  <a:cubicBezTo>
                    <a:pt x="189678" y="116842"/>
                    <a:pt x="185778" y="110948"/>
                    <a:pt x="180843" y="105980"/>
                  </a:cubicBezTo>
                  <a:cubicBezTo>
                    <a:pt x="175907" y="101012"/>
                    <a:pt x="170035" y="97068"/>
                    <a:pt x="163564" y="94377"/>
                  </a:cubicBezTo>
                  <a:cubicBezTo>
                    <a:pt x="157094" y="91686"/>
                    <a:pt x="150154" y="90300"/>
                    <a:pt x="143144" y="90300"/>
                  </a:cubicBezTo>
                  <a:cubicBezTo>
                    <a:pt x="136134" y="90300"/>
                    <a:pt x="129194" y="91686"/>
                    <a:pt x="122724" y="94377"/>
                  </a:cubicBezTo>
                  <a:cubicBezTo>
                    <a:pt x="116254" y="97068"/>
                    <a:pt x="110381" y="101012"/>
                    <a:pt x="105446" y="105980"/>
                  </a:cubicBezTo>
                  <a:cubicBezTo>
                    <a:pt x="100511" y="110948"/>
                    <a:pt x="96610" y="116842"/>
                    <a:pt x="93969" y="123323"/>
                  </a:cubicBezTo>
                  <a:cubicBezTo>
                    <a:pt x="91328" y="129804"/>
                    <a:pt x="89999" y="136742"/>
                    <a:pt x="90059" y="143738"/>
                  </a:cubicBezTo>
                  <a:cubicBezTo>
                    <a:pt x="90059" y="145561"/>
                    <a:pt x="90148" y="147373"/>
                    <a:pt x="90327" y="149158"/>
                  </a:cubicBezTo>
                  <a:close/>
                  <a:moveTo>
                    <a:pt x="0" y="142879"/>
                  </a:moveTo>
                  <a:cubicBezTo>
                    <a:pt x="-1" y="114620"/>
                    <a:pt x="8394" y="86996"/>
                    <a:pt x="24124" y="63500"/>
                  </a:cubicBezTo>
                  <a:cubicBezTo>
                    <a:pt x="39853" y="40004"/>
                    <a:pt x="62210" y="21690"/>
                    <a:pt x="88368" y="10876"/>
                  </a:cubicBezTo>
                  <a:cubicBezTo>
                    <a:pt x="114526" y="62"/>
                    <a:pt x="143308" y="-2768"/>
                    <a:pt x="171078" y="2745"/>
                  </a:cubicBezTo>
                  <a:cubicBezTo>
                    <a:pt x="198847" y="8259"/>
                    <a:pt x="224354" y="21867"/>
                    <a:pt x="244373" y="41849"/>
                  </a:cubicBezTo>
                  <a:cubicBezTo>
                    <a:pt x="264393" y="61831"/>
                    <a:pt x="278027" y="87289"/>
                    <a:pt x="283550" y="115005"/>
                  </a:cubicBezTo>
                  <a:cubicBezTo>
                    <a:pt x="289072" y="142721"/>
                    <a:pt x="286237" y="171448"/>
                    <a:pt x="275401" y="197555"/>
                  </a:cubicBezTo>
                  <a:cubicBezTo>
                    <a:pt x="264565" y="223662"/>
                    <a:pt x="246217" y="245976"/>
                    <a:pt x="222674" y="261675"/>
                  </a:cubicBezTo>
                  <a:cubicBezTo>
                    <a:pt x="199133" y="277374"/>
                    <a:pt x="171455" y="285752"/>
                    <a:pt x="143142" y="285750"/>
                  </a:cubicBezTo>
                  <a:cubicBezTo>
                    <a:pt x="124344" y="285750"/>
                    <a:pt x="105730" y="282054"/>
                    <a:pt x="88363" y="274874"/>
                  </a:cubicBezTo>
                  <a:cubicBezTo>
                    <a:pt x="70996" y="267694"/>
                    <a:pt x="55216" y="257170"/>
                    <a:pt x="41924" y="243904"/>
                  </a:cubicBezTo>
                  <a:cubicBezTo>
                    <a:pt x="28632" y="230637"/>
                    <a:pt x="18088" y="214887"/>
                    <a:pt x="10895" y="197553"/>
                  </a:cubicBezTo>
                  <a:cubicBezTo>
                    <a:pt x="3702" y="180219"/>
                    <a:pt x="-1" y="161641"/>
                    <a:pt x="0" y="14287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1" name="Google Shape;21;p1"/>
            <p:cNvSpPr/>
            <p:nvPr/>
          </p:nvSpPr>
          <p:spPr>
            <a:xfrm>
              <a:off x="3568649" y="3285527"/>
              <a:ext cx="267176" cy="267176"/>
            </a:xfrm>
            <a:custGeom>
              <a:rect b="b" l="l" r="r" t="t"/>
              <a:pathLst>
                <a:path extrusionOk="0" h="114300" w="114300">
                  <a:moveTo>
                    <a:pt x="115048" y="60444"/>
                  </a:moveTo>
                  <a:cubicBezTo>
                    <a:pt x="115048" y="103895"/>
                    <a:pt x="84890" y="122832"/>
                    <a:pt x="56426" y="122832"/>
                  </a:cubicBezTo>
                  <a:cubicBezTo>
                    <a:pt x="24570" y="122832"/>
                    <a:pt x="0" y="99533"/>
                    <a:pt x="0" y="62387"/>
                  </a:cubicBezTo>
                  <a:cubicBezTo>
                    <a:pt x="0" y="23059"/>
                    <a:pt x="25776" y="0"/>
                    <a:pt x="58369" y="0"/>
                  </a:cubicBezTo>
                  <a:cubicBezTo>
                    <a:pt x="92185" y="0"/>
                    <a:pt x="115048" y="24515"/>
                    <a:pt x="115048" y="60444"/>
                  </a:cubicBezTo>
                  <a:close/>
                  <a:moveTo>
                    <a:pt x="21645" y="61656"/>
                  </a:moveTo>
                  <a:cubicBezTo>
                    <a:pt x="21645" y="87393"/>
                    <a:pt x="36487" y="106814"/>
                    <a:pt x="57403" y="106814"/>
                  </a:cubicBezTo>
                  <a:cubicBezTo>
                    <a:pt x="77834" y="106814"/>
                    <a:pt x="93158" y="87633"/>
                    <a:pt x="93158" y="61175"/>
                  </a:cubicBezTo>
                  <a:cubicBezTo>
                    <a:pt x="93158" y="41263"/>
                    <a:pt x="83179" y="16017"/>
                    <a:pt x="57884" y="16017"/>
                  </a:cubicBezTo>
                  <a:cubicBezTo>
                    <a:pt x="32590" y="16017"/>
                    <a:pt x="21645" y="39328"/>
                    <a:pt x="21645" y="6165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2" name="Google Shape;22;p1"/>
            <p:cNvSpPr/>
            <p:nvPr/>
          </p:nvSpPr>
          <p:spPr>
            <a:xfrm>
              <a:off x="3898859" y="3291765"/>
              <a:ext cx="222647" cy="267176"/>
            </a:xfrm>
            <a:custGeom>
              <a:rect b="b" l="l" r="r" t="t"/>
              <a:pathLst>
                <a:path extrusionOk="0" h="114300" w="95250">
                  <a:moveTo>
                    <a:pt x="99235" y="85450"/>
                  </a:moveTo>
                  <a:cubicBezTo>
                    <a:pt x="99235" y="97585"/>
                    <a:pt x="99476" y="108288"/>
                    <a:pt x="100209" y="117493"/>
                  </a:cubicBezTo>
                  <a:lnTo>
                    <a:pt x="81240" y="117493"/>
                  </a:lnTo>
                  <a:lnTo>
                    <a:pt x="80026" y="98317"/>
                  </a:lnTo>
                  <a:lnTo>
                    <a:pt x="79534" y="98317"/>
                  </a:lnTo>
                  <a:cubicBezTo>
                    <a:pt x="75568" y="105072"/>
                    <a:pt x="69874" y="110654"/>
                    <a:pt x="63037" y="114493"/>
                  </a:cubicBezTo>
                  <a:cubicBezTo>
                    <a:pt x="56201" y="118331"/>
                    <a:pt x="48465" y="120289"/>
                    <a:pt x="40622" y="120164"/>
                  </a:cubicBezTo>
                  <a:cubicBezTo>
                    <a:pt x="22130" y="120164"/>
                    <a:pt x="0" y="109972"/>
                    <a:pt x="0" y="68681"/>
                  </a:cubicBezTo>
                  <a:lnTo>
                    <a:pt x="0" y="0"/>
                  </a:lnTo>
                  <a:lnTo>
                    <a:pt x="21405" y="0"/>
                  </a:lnTo>
                  <a:lnTo>
                    <a:pt x="21405" y="65058"/>
                  </a:lnTo>
                  <a:cubicBezTo>
                    <a:pt x="21405" y="87393"/>
                    <a:pt x="28219" y="102440"/>
                    <a:pt x="47676" y="102440"/>
                  </a:cubicBezTo>
                  <a:cubicBezTo>
                    <a:pt x="53774" y="102337"/>
                    <a:pt x="59705" y="100439"/>
                    <a:pt x="64725" y="96984"/>
                  </a:cubicBezTo>
                  <a:cubicBezTo>
                    <a:pt x="69746" y="93528"/>
                    <a:pt x="73632" y="88671"/>
                    <a:pt x="75895" y="83019"/>
                  </a:cubicBezTo>
                  <a:cubicBezTo>
                    <a:pt x="77185" y="79523"/>
                    <a:pt x="77842" y="75825"/>
                    <a:pt x="77834" y="72099"/>
                  </a:cubicBezTo>
                  <a:lnTo>
                    <a:pt x="77834" y="0"/>
                  </a:lnTo>
                  <a:lnTo>
                    <a:pt x="99235" y="0"/>
                  </a:lnTo>
                  <a:lnTo>
                    <a:pt x="99235" y="8545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3" name="Google Shape;23;p1"/>
            <p:cNvSpPr/>
            <p:nvPr/>
          </p:nvSpPr>
          <p:spPr>
            <a:xfrm>
              <a:off x="4374674" y="3285555"/>
              <a:ext cx="178118" cy="267176"/>
            </a:xfrm>
            <a:custGeom>
              <a:rect b="b" l="l" r="r" t="t"/>
              <a:pathLst>
                <a:path extrusionOk="0" h="114300" w="76200">
                  <a:moveTo>
                    <a:pt x="5341" y="98305"/>
                  </a:moveTo>
                  <a:cubicBezTo>
                    <a:pt x="13815" y="103601"/>
                    <a:pt x="23552" y="106541"/>
                    <a:pt x="33548" y="106820"/>
                  </a:cubicBezTo>
                  <a:cubicBezTo>
                    <a:pt x="49116" y="106820"/>
                    <a:pt x="56430" y="99055"/>
                    <a:pt x="56430" y="89344"/>
                  </a:cubicBezTo>
                  <a:cubicBezTo>
                    <a:pt x="56430" y="79143"/>
                    <a:pt x="50349" y="73558"/>
                    <a:pt x="34540" y="67732"/>
                  </a:cubicBezTo>
                  <a:cubicBezTo>
                    <a:pt x="13376" y="60207"/>
                    <a:pt x="3405" y="48552"/>
                    <a:pt x="3405" y="34477"/>
                  </a:cubicBezTo>
                  <a:cubicBezTo>
                    <a:pt x="3405" y="15541"/>
                    <a:pt x="18733" y="3"/>
                    <a:pt x="44027" y="3"/>
                  </a:cubicBezTo>
                  <a:cubicBezTo>
                    <a:pt x="54143" y="-96"/>
                    <a:pt x="64112" y="2414"/>
                    <a:pt x="72971" y="7288"/>
                  </a:cubicBezTo>
                  <a:lnTo>
                    <a:pt x="67623" y="22826"/>
                  </a:lnTo>
                  <a:cubicBezTo>
                    <a:pt x="60385" y="18370"/>
                    <a:pt x="52047" y="16014"/>
                    <a:pt x="43543" y="16025"/>
                  </a:cubicBezTo>
                  <a:cubicBezTo>
                    <a:pt x="30890" y="16025"/>
                    <a:pt x="23836" y="23306"/>
                    <a:pt x="23836" y="32050"/>
                  </a:cubicBezTo>
                  <a:cubicBezTo>
                    <a:pt x="23836" y="41762"/>
                    <a:pt x="30890" y="46125"/>
                    <a:pt x="46218" y="51954"/>
                  </a:cubicBezTo>
                  <a:cubicBezTo>
                    <a:pt x="66649" y="59727"/>
                    <a:pt x="77102" y="69915"/>
                    <a:pt x="77102" y="87400"/>
                  </a:cubicBezTo>
                  <a:cubicBezTo>
                    <a:pt x="77102" y="108032"/>
                    <a:pt x="61050" y="122846"/>
                    <a:pt x="33082" y="122846"/>
                  </a:cubicBezTo>
                  <a:cubicBezTo>
                    <a:pt x="21526" y="122985"/>
                    <a:pt x="10129" y="120138"/>
                    <a:pt x="0" y="114581"/>
                  </a:cubicBezTo>
                  <a:lnTo>
                    <a:pt x="5341"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4" name="Google Shape;24;p1"/>
            <p:cNvSpPr/>
            <p:nvPr/>
          </p:nvSpPr>
          <p:spPr>
            <a:xfrm>
              <a:off x="4863456" y="3285555"/>
              <a:ext cx="178118" cy="267176"/>
            </a:xfrm>
            <a:custGeom>
              <a:rect b="b" l="l" r="r" t="t"/>
              <a:pathLst>
                <a:path extrusionOk="0" h="114300" w="76200">
                  <a:moveTo>
                    <a:pt x="5329" y="98305"/>
                  </a:moveTo>
                  <a:cubicBezTo>
                    <a:pt x="13807" y="103600"/>
                    <a:pt x="23550" y="106540"/>
                    <a:pt x="33548" y="106820"/>
                  </a:cubicBezTo>
                  <a:cubicBezTo>
                    <a:pt x="49107" y="106820"/>
                    <a:pt x="56428" y="99055"/>
                    <a:pt x="56428" y="89344"/>
                  </a:cubicBezTo>
                  <a:cubicBezTo>
                    <a:pt x="56428" y="79143"/>
                    <a:pt x="50348" y="73558"/>
                    <a:pt x="34540" y="67732"/>
                  </a:cubicBezTo>
                  <a:cubicBezTo>
                    <a:pt x="13376" y="60207"/>
                    <a:pt x="3409" y="48552"/>
                    <a:pt x="3409" y="34477"/>
                  </a:cubicBezTo>
                  <a:cubicBezTo>
                    <a:pt x="3409" y="15541"/>
                    <a:pt x="18724" y="3"/>
                    <a:pt x="44019" y="3"/>
                  </a:cubicBezTo>
                  <a:cubicBezTo>
                    <a:pt x="54132" y="-96"/>
                    <a:pt x="64105" y="2413"/>
                    <a:pt x="72963" y="7288"/>
                  </a:cubicBezTo>
                  <a:lnTo>
                    <a:pt x="67610" y="22826"/>
                  </a:lnTo>
                  <a:cubicBezTo>
                    <a:pt x="60381" y="18370"/>
                    <a:pt x="52037" y="16015"/>
                    <a:pt x="43538" y="16025"/>
                  </a:cubicBezTo>
                  <a:cubicBezTo>
                    <a:pt x="30883" y="16025"/>
                    <a:pt x="23829" y="23306"/>
                    <a:pt x="23829" y="32050"/>
                  </a:cubicBezTo>
                  <a:cubicBezTo>
                    <a:pt x="23829" y="41762"/>
                    <a:pt x="30883" y="46125"/>
                    <a:pt x="46211" y="51954"/>
                  </a:cubicBezTo>
                  <a:cubicBezTo>
                    <a:pt x="66639" y="59727"/>
                    <a:pt x="77097" y="69915"/>
                    <a:pt x="77097" y="87401"/>
                  </a:cubicBezTo>
                  <a:cubicBezTo>
                    <a:pt x="77097" y="108032"/>
                    <a:pt x="61048" y="122846"/>
                    <a:pt x="33075" y="122846"/>
                  </a:cubicBezTo>
                  <a:cubicBezTo>
                    <a:pt x="21520" y="122983"/>
                    <a:pt x="10127" y="120136"/>
                    <a:pt x="0" y="114582"/>
                  </a:cubicBezTo>
                  <a:lnTo>
                    <a:pt x="5329" y="9830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5" name="Google Shape;25;p1"/>
            <p:cNvSpPr/>
            <p:nvPr/>
          </p:nvSpPr>
          <p:spPr>
            <a:xfrm>
              <a:off x="5564003" y="3285445"/>
              <a:ext cx="378500" cy="267176"/>
            </a:xfrm>
            <a:custGeom>
              <a:rect b="b" l="l" r="r" t="t"/>
              <a:pathLst>
                <a:path extrusionOk="0" h="114300" w="161925">
                  <a:moveTo>
                    <a:pt x="962" y="34504"/>
                  </a:moveTo>
                  <a:cubicBezTo>
                    <a:pt x="962" y="22365"/>
                    <a:pt x="724" y="12405"/>
                    <a:pt x="0" y="2705"/>
                  </a:cubicBezTo>
                  <a:lnTo>
                    <a:pt x="18717" y="2705"/>
                  </a:lnTo>
                  <a:lnTo>
                    <a:pt x="19688" y="21634"/>
                  </a:lnTo>
                  <a:lnTo>
                    <a:pt x="20412" y="21634"/>
                  </a:lnTo>
                  <a:cubicBezTo>
                    <a:pt x="23946" y="14949"/>
                    <a:pt x="29280" y="9384"/>
                    <a:pt x="35814" y="5566"/>
                  </a:cubicBezTo>
                  <a:cubicBezTo>
                    <a:pt x="42339" y="1749"/>
                    <a:pt x="49816" y="-169"/>
                    <a:pt x="57388" y="30"/>
                  </a:cubicBezTo>
                  <a:cubicBezTo>
                    <a:pt x="64713" y="-49"/>
                    <a:pt x="71885" y="2185"/>
                    <a:pt x="77867" y="6414"/>
                  </a:cubicBezTo>
                  <a:cubicBezTo>
                    <a:pt x="83858" y="10644"/>
                    <a:pt x="88344" y="16651"/>
                    <a:pt x="90707" y="23581"/>
                  </a:cubicBezTo>
                  <a:lnTo>
                    <a:pt x="91192" y="23581"/>
                  </a:lnTo>
                  <a:cubicBezTo>
                    <a:pt x="94450" y="17619"/>
                    <a:pt x="98927" y="12407"/>
                    <a:pt x="104327" y="8283"/>
                  </a:cubicBezTo>
                  <a:cubicBezTo>
                    <a:pt x="111776" y="2587"/>
                    <a:pt x="120977" y="-332"/>
                    <a:pt x="130359" y="30"/>
                  </a:cubicBezTo>
                  <a:cubicBezTo>
                    <a:pt x="145923" y="30"/>
                    <a:pt x="169031" y="10230"/>
                    <a:pt x="169031" y="51014"/>
                  </a:cubicBezTo>
                  <a:lnTo>
                    <a:pt x="169031" y="120202"/>
                  </a:lnTo>
                  <a:lnTo>
                    <a:pt x="148114" y="120202"/>
                  </a:lnTo>
                  <a:lnTo>
                    <a:pt x="148114" y="53681"/>
                  </a:lnTo>
                  <a:cubicBezTo>
                    <a:pt x="148114" y="31102"/>
                    <a:pt x="139846" y="17512"/>
                    <a:pt x="122577" y="17512"/>
                  </a:cubicBezTo>
                  <a:cubicBezTo>
                    <a:pt x="116862" y="17752"/>
                    <a:pt x="111376" y="19747"/>
                    <a:pt x="106842" y="23223"/>
                  </a:cubicBezTo>
                  <a:cubicBezTo>
                    <a:pt x="102318" y="26699"/>
                    <a:pt x="98974" y="31487"/>
                    <a:pt x="97269" y="36931"/>
                  </a:cubicBezTo>
                  <a:cubicBezTo>
                    <a:pt x="96164" y="40385"/>
                    <a:pt x="95593" y="43988"/>
                    <a:pt x="95574" y="47615"/>
                  </a:cubicBezTo>
                  <a:lnTo>
                    <a:pt x="95574" y="120202"/>
                  </a:lnTo>
                  <a:lnTo>
                    <a:pt x="74657" y="120202"/>
                  </a:lnTo>
                  <a:lnTo>
                    <a:pt x="74657" y="49798"/>
                  </a:lnTo>
                  <a:cubicBezTo>
                    <a:pt x="74657" y="31102"/>
                    <a:pt x="66389" y="17512"/>
                    <a:pt x="50092" y="17512"/>
                  </a:cubicBezTo>
                  <a:cubicBezTo>
                    <a:pt x="36709" y="17512"/>
                    <a:pt x="26984" y="28195"/>
                    <a:pt x="23574" y="38874"/>
                  </a:cubicBezTo>
                  <a:cubicBezTo>
                    <a:pt x="22384" y="42227"/>
                    <a:pt x="21803" y="45768"/>
                    <a:pt x="21879" y="49326"/>
                  </a:cubicBezTo>
                  <a:lnTo>
                    <a:pt x="21879" y="120202"/>
                  </a:lnTo>
                  <a:lnTo>
                    <a:pt x="952" y="120202"/>
                  </a:lnTo>
                  <a:lnTo>
                    <a:pt x="962" y="34504"/>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6" name="Google Shape;26;p1"/>
            <p:cNvSpPr/>
            <p:nvPr/>
          </p:nvSpPr>
          <p:spPr>
            <a:xfrm>
              <a:off x="6020192" y="3285510"/>
              <a:ext cx="178118" cy="267176"/>
            </a:xfrm>
            <a:custGeom>
              <a:rect b="b" l="l" r="r" t="t"/>
              <a:pathLst>
                <a:path extrusionOk="0" h="114300" w="76200">
                  <a:moveTo>
                    <a:pt x="5353" y="98323"/>
                  </a:moveTo>
                  <a:cubicBezTo>
                    <a:pt x="13830" y="103619"/>
                    <a:pt x="23574" y="106560"/>
                    <a:pt x="33576" y="106840"/>
                  </a:cubicBezTo>
                  <a:cubicBezTo>
                    <a:pt x="49130" y="106840"/>
                    <a:pt x="56455" y="99075"/>
                    <a:pt x="56455" y="89362"/>
                  </a:cubicBezTo>
                  <a:cubicBezTo>
                    <a:pt x="56455" y="79163"/>
                    <a:pt x="50368" y="73577"/>
                    <a:pt x="34566" y="67751"/>
                  </a:cubicBezTo>
                  <a:cubicBezTo>
                    <a:pt x="13373" y="60207"/>
                    <a:pt x="3410" y="48551"/>
                    <a:pt x="3410" y="34477"/>
                  </a:cubicBezTo>
                  <a:cubicBezTo>
                    <a:pt x="3410" y="15541"/>
                    <a:pt x="18736" y="3"/>
                    <a:pt x="44024" y="3"/>
                  </a:cubicBezTo>
                  <a:cubicBezTo>
                    <a:pt x="54140" y="-96"/>
                    <a:pt x="64113" y="2414"/>
                    <a:pt x="72971" y="7288"/>
                  </a:cubicBezTo>
                  <a:lnTo>
                    <a:pt x="67627" y="22825"/>
                  </a:lnTo>
                  <a:cubicBezTo>
                    <a:pt x="60388" y="18369"/>
                    <a:pt x="52044" y="16014"/>
                    <a:pt x="43539" y="16024"/>
                  </a:cubicBezTo>
                  <a:cubicBezTo>
                    <a:pt x="30890" y="16024"/>
                    <a:pt x="23841" y="23305"/>
                    <a:pt x="23841" y="32050"/>
                  </a:cubicBezTo>
                  <a:cubicBezTo>
                    <a:pt x="23841" y="41762"/>
                    <a:pt x="30890" y="46124"/>
                    <a:pt x="46215" y="51954"/>
                  </a:cubicBezTo>
                  <a:cubicBezTo>
                    <a:pt x="66627" y="59727"/>
                    <a:pt x="77105" y="69934"/>
                    <a:pt x="77105" y="87400"/>
                  </a:cubicBezTo>
                  <a:cubicBezTo>
                    <a:pt x="77105" y="108032"/>
                    <a:pt x="61046" y="122845"/>
                    <a:pt x="33080" y="122845"/>
                  </a:cubicBezTo>
                  <a:cubicBezTo>
                    <a:pt x="21526" y="122984"/>
                    <a:pt x="10125" y="120137"/>
                    <a:pt x="0" y="114581"/>
                  </a:cubicBezTo>
                  <a:lnTo>
                    <a:pt x="5353" y="9832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7" name="Google Shape;27;p1"/>
            <p:cNvSpPr/>
            <p:nvPr/>
          </p:nvSpPr>
          <p:spPr>
            <a:xfrm>
              <a:off x="4581329" y="3295160"/>
              <a:ext cx="244912" cy="378500"/>
            </a:xfrm>
            <a:custGeom>
              <a:rect b="b" l="l" r="r" t="t"/>
              <a:pathLst>
                <a:path extrusionOk="0" h="161925" w="104775">
                  <a:moveTo>
                    <a:pt x="88054" y="0"/>
                  </a:moveTo>
                  <a:lnTo>
                    <a:pt x="64699" y="67354"/>
                  </a:lnTo>
                  <a:cubicBezTo>
                    <a:pt x="61786" y="75870"/>
                    <a:pt x="59354" y="86971"/>
                    <a:pt x="57163" y="90316"/>
                  </a:cubicBezTo>
                  <a:lnTo>
                    <a:pt x="56679" y="90316"/>
                  </a:lnTo>
                  <a:cubicBezTo>
                    <a:pt x="54739" y="86971"/>
                    <a:pt x="51815" y="75606"/>
                    <a:pt x="49131" y="67864"/>
                  </a:cubicBezTo>
                  <a:lnTo>
                    <a:pt x="23355" y="0"/>
                  </a:lnTo>
                  <a:lnTo>
                    <a:pt x="0" y="0"/>
                  </a:lnTo>
                  <a:lnTo>
                    <a:pt x="43546" y="107545"/>
                  </a:lnTo>
                  <a:cubicBezTo>
                    <a:pt x="44306" y="109198"/>
                    <a:pt x="44796" y="110960"/>
                    <a:pt x="45001" y="112767"/>
                  </a:cubicBezTo>
                  <a:cubicBezTo>
                    <a:pt x="44733" y="114497"/>
                    <a:pt x="44158" y="116164"/>
                    <a:pt x="43302" y="117691"/>
                  </a:cubicBezTo>
                  <a:cubicBezTo>
                    <a:pt x="39238" y="126885"/>
                    <a:pt x="33071" y="135000"/>
                    <a:pt x="25295" y="141385"/>
                  </a:cubicBezTo>
                  <a:cubicBezTo>
                    <a:pt x="19778" y="146012"/>
                    <a:pt x="13421" y="149539"/>
                    <a:pt x="6570" y="151774"/>
                  </a:cubicBezTo>
                  <a:lnTo>
                    <a:pt x="12387" y="169630"/>
                  </a:lnTo>
                  <a:cubicBezTo>
                    <a:pt x="22016" y="167298"/>
                    <a:pt x="30893" y="162563"/>
                    <a:pt x="38187" y="155870"/>
                  </a:cubicBezTo>
                  <a:cubicBezTo>
                    <a:pt x="52785" y="143250"/>
                    <a:pt x="63240" y="123335"/>
                    <a:pt x="78564" y="83031"/>
                  </a:cubicBezTo>
                  <a:lnTo>
                    <a:pt x="110673" y="0"/>
                  </a:lnTo>
                  <a:lnTo>
                    <a:pt x="88054"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8" name="Google Shape;28;p1"/>
            <p:cNvSpPr/>
            <p:nvPr/>
          </p:nvSpPr>
          <p:spPr>
            <a:xfrm>
              <a:off x="5261079" y="3284461"/>
              <a:ext cx="222647" cy="267176"/>
            </a:xfrm>
            <a:custGeom>
              <a:rect b="b" l="l" r="r" t="t"/>
              <a:pathLst>
                <a:path extrusionOk="0" h="114300" w="95250">
                  <a:moveTo>
                    <a:pt x="103375" y="64799"/>
                  </a:moveTo>
                  <a:cubicBezTo>
                    <a:pt x="103946" y="61654"/>
                    <a:pt x="104194" y="58459"/>
                    <a:pt x="104108" y="55265"/>
                  </a:cubicBezTo>
                  <a:cubicBezTo>
                    <a:pt x="104108" y="33607"/>
                    <a:pt x="93869" y="0"/>
                    <a:pt x="55350" y="0"/>
                  </a:cubicBezTo>
                  <a:cubicBezTo>
                    <a:pt x="20964" y="0"/>
                    <a:pt x="0" y="28102"/>
                    <a:pt x="0" y="63630"/>
                  </a:cubicBezTo>
                  <a:cubicBezTo>
                    <a:pt x="0" y="99157"/>
                    <a:pt x="21717" y="123304"/>
                    <a:pt x="58026" y="123304"/>
                  </a:cubicBezTo>
                  <a:cubicBezTo>
                    <a:pt x="71447" y="123419"/>
                    <a:pt x="84715" y="120529"/>
                    <a:pt x="96869" y="114846"/>
                  </a:cubicBezTo>
                  <a:lnTo>
                    <a:pt x="91526" y="98588"/>
                  </a:lnTo>
                  <a:cubicBezTo>
                    <a:pt x="73562" y="105877"/>
                    <a:pt x="60150" y="107332"/>
                    <a:pt x="50130" y="105432"/>
                  </a:cubicBezTo>
                  <a:cubicBezTo>
                    <a:pt x="46053" y="104587"/>
                    <a:pt x="42120" y="103109"/>
                    <a:pt x="38500" y="101049"/>
                  </a:cubicBezTo>
                  <a:cubicBezTo>
                    <a:pt x="22631" y="91342"/>
                    <a:pt x="20707" y="70431"/>
                    <a:pt x="20488" y="66057"/>
                  </a:cubicBezTo>
                  <a:cubicBezTo>
                    <a:pt x="20488" y="65775"/>
                    <a:pt x="20460" y="64783"/>
                    <a:pt x="20460" y="64783"/>
                  </a:cubicBezTo>
                  <a:lnTo>
                    <a:pt x="103375" y="64799"/>
                  </a:lnTo>
                  <a:close/>
                  <a:moveTo>
                    <a:pt x="53635" y="16614"/>
                  </a:moveTo>
                  <a:cubicBezTo>
                    <a:pt x="77781" y="16614"/>
                    <a:pt x="83629" y="38024"/>
                    <a:pt x="83382" y="51409"/>
                  </a:cubicBezTo>
                  <a:lnTo>
                    <a:pt x="20726" y="51409"/>
                  </a:lnTo>
                  <a:cubicBezTo>
                    <a:pt x="22431" y="38024"/>
                    <a:pt x="31937" y="16614"/>
                    <a:pt x="53635" y="1661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29" name="Google Shape;29;p1"/>
            <p:cNvSpPr/>
            <p:nvPr/>
          </p:nvSpPr>
          <p:spPr>
            <a:xfrm>
              <a:off x="4210257" y="3194391"/>
              <a:ext cx="111323" cy="356235"/>
            </a:xfrm>
            <a:custGeom>
              <a:rect b="b" l="l" r="r" t="t"/>
              <a:pathLst>
                <a:path extrusionOk="0" h="152400" w="47625">
                  <a:moveTo>
                    <a:pt x="49309" y="137540"/>
                  </a:moveTo>
                  <a:cubicBezTo>
                    <a:pt x="45399" y="140420"/>
                    <a:pt x="40810" y="142243"/>
                    <a:pt x="35987" y="142833"/>
                  </a:cubicBezTo>
                  <a:cubicBezTo>
                    <a:pt x="28576" y="142716"/>
                    <a:pt x="23468" y="137595"/>
                    <a:pt x="23468" y="123245"/>
                  </a:cubicBezTo>
                  <a:lnTo>
                    <a:pt x="23468" y="56500"/>
                  </a:lnTo>
                  <a:lnTo>
                    <a:pt x="53637" y="56500"/>
                  </a:lnTo>
                  <a:lnTo>
                    <a:pt x="53637" y="43130"/>
                  </a:lnTo>
                  <a:lnTo>
                    <a:pt x="23468" y="43130"/>
                  </a:lnTo>
                  <a:lnTo>
                    <a:pt x="23468" y="0"/>
                  </a:lnTo>
                  <a:lnTo>
                    <a:pt x="0" y="15948"/>
                  </a:lnTo>
                  <a:lnTo>
                    <a:pt x="0" y="122011"/>
                  </a:lnTo>
                  <a:cubicBezTo>
                    <a:pt x="0" y="135854"/>
                    <a:pt x="3459" y="146285"/>
                    <a:pt x="9540" y="152591"/>
                  </a:cubicBezTo>
                  <a:cubicBezTo>
                    <a:pt x="12994" y="156209"/>
                    <a:pt x="17356" y="158838"/>
                    <a:pt x="22172" y="160205"/>
                  </a:cubicBezTo>
                  <a:cubicBezTo>
                    <a:pt x="27661" y="161873"/>
                    <a:pt x="33478" y="162159"/>
                    <a:pt x="39104" y="161038"/>
                  </a:cubicBezTo>
                  <a:cubicBezTo>
                    <a:pt x="44730" y="159917"/>
                    <a:pt x="49991" y="157423"/>
                    <a:pt x="54417" y="153780"/>
                  </a:cubicBezTo>
                  <a:lnTo>
                    <a:pt x="49309"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0" name="Google Shape;30;p1"/>
            <p:cNvSpPr/>
            <p:nvPr/>
          </p:nvSpPr>
          <p:spPr>
            <a:xfrm>
              <a:off x="5103185" y="3194391"/>
              <a:ext cx="111323" cy="356235"/>
            </a:xfrm>
            <a:custGeom>
              <a:rect b="b" l="l" r="r" t="t"/>
              <a:pathLst>
                <a:path extrusionOk="0" h="152400" w="47625">
                  <a:moveTo>
                    <a:pt x="49416" y="137540"/>
                  </a:moveTo>
                  <a:cubicBezTo>
                    <a:pt x="45482" y="140418"/>
                    <a:pt x="40872" y="142240"/>
                    <a:pt x="36033" y="142833"/>
                  </a:cubicBezTo>
                  <a:cubicBezTo>
                    <a:pt x="28623" y="142716"/>
                    <a:pt x="23460" y="137595"/>
                    <a:pt x="23460" y="123245"/>
                  </a:cubicBezTo>
                  <a:lnTo>
                    <a:pt x="23460" y="56500"/>
                  </a:lnTo>
                  <a:lnTo>
                    <a:pt x="53635" y="56500"/>
                  </a:lnTo>
                  <a:lnTo>
                    <a:pt x="53635" y="43130"/>
                  </a:lnTo>
                  <a:lnTo>
                    <a:pt x="23460" y="43130"/>
                  </a:lnTo>
                  <a:lnTo>
                    <a:pt x="23460" y="0"/>
                  </a:lnTo>
                  <a:lnTo>
                    <a:pt x="0" y="15948"/>
                  </a:lnTo>
                  <a:lnTo>
                    <a:pt x="0" y="122011"/>
                  </a:lnTo>
                  <a:cubicBezTo>
                    <a:pt x="0" y="135854"/>
                    <a:pt x="3505" y="146285"/>
                    <a:pt x="9592" y="152591"/>
                  </a:cubicBezTo>
                  <a:cubicBezTo>
                    <a:pt x="13049" y="156212"/>
                    <a:pt x="17421" y="158842"/>
                    <a:pt x="22250" y="160205"/>
                  </a:cubicBezTo>
                  <a:cubicBezTo>
                    <a:pt x="27737" y="161872"/>
                    <a:pt x="33557" y="162158"/>
                    <a:pt x="39186" y="161037"/>
                  </a:cubicBezTo>
                  <a:cubicBezTo>
                    <a:pt x="44815" y="159916"/>
                    <a:pt x="50073" y="157422"/>
                    <a:pt x="54502" y="153780"/>
                  </a:cubicBezTo>
                  <a:lnTo>
                    <a:pt x="49416" y="13754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sp>
          <p:nvSpPr>
            <p:cNvPr id="31" name="Google Shape;31;p1"/>
            <p:cNvSpPr/>
            <p:nvPr/>
          </p:nvSpPr>
          <p:spPr>
            <a:xfrm>
              <a:off x="6400628" y="3362238"/>
              <a:ext cx="111323" cy="111323"/>
            </a:xfrm>
            <a:custGeom>
              <a:rect b="b" l="l" r="r" t="t"/>
              <a:pathLst>
                <a:path extrusionOk="0" h="47625" w="47625">
                  <a:moveTo>
                    <a:pt x="23813" y="47625"/>
                  </a:moveTo>
                  <a:cubicBezTo>
                    <a:pt x="17259" y="47625"/>
                    <a:pt x="11649" y="45295"/>
                    <a:pt x="6991" y="40635"/>
                  </a:cubicBezTo>
                  <a:cubicBezTo>
                    <a:pt x="2324" y="35974"/>
                    <a:pt x="0" y="30367"/>
                    <a:pt x="0" y="23813"/>
                  </a:cubicBezTo>
                  <a:cubicBezTo>
                    <a:pt x="0" y="17258"/>
                    <a:pt x="2324" y="11651"/>
                    <a:pt x="6991" y="6990"/>
                  </a:cubicBezTo>
                  <a:cubicBezTo>
                    <a:pt x="11649" y="2330"/>
                    <a:pt x="17259" y="0"/>
                    <a:pt x="23813" y="0"/>
                  </a:cubicBezTo>
                  <a:cubicBezTo>
                    <a:pt x="30366" y="0"/>
                    <a:pt x="35976" y="2330"/>
                    <a:pt x="40634" y="6990"/>
                  </a:cubicBezTo>
                  <a:cubicBezTo>
                    <a:pt x="45291" y="11651"/>
                    <a:pt x="47625" y="17258"/>
                    <a:pt x="47625" y="23813"/>
                  </a:cubicBezTo>
                  <a:cubicBezTo>
                    <a:pt x="47625" y="30367"/>
                    <a:pt x="45291" y="35974"/>
                    <a:pt x="40634" y="40635"/>
                  </a:cubicBezTo>
                  <a:cubicBezTo>
                    <a:pt x="35976" y="45295"/>
                    <a:pt x="30366" y="47625"/>
                    <a:pt x="23813" y="4762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a:solidFill>
                  <a:srgbClr val="000000"/>
                </a:solidFill>
                <a:latin typeface="Calibri"/>
                <a:ea typeface="Calibri"/>
                <a:cs typeface="Calibri"/>
                <a:sym typeface="Calibri"/>
              </a:endParaRPr>
            </a:p>
          </p:txBody>
        </p:sp>
      </p:gr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314">
          <p15:clr>
            <a:schemeClr val="lt1"/>
          </p15:clr>
        </p15:guide>
        <p15:guide id="2" pos="1086">
          <p15:clr>
            <a:schemeClr val="dk2"/>
          </p15:clr>
        </p15:guide>
        <p15:guide id="3" pos="1189">
          <p15:clr>
            <a:schemeClr val="lt1"/>
          </p15:clr>
        </p15:guide>
        <p15:guide id="4" pos="1956">
          <p15:clr>
            <a:schemeClr val="dk2"/>
          </p15:clr>
        </p15:guide>
        <p15:guide id="5" pos="2059">
          <p15:clr>
            <a:schemeClr val="lt1"/>
          </p15:clr>
        </p15:guide>
        <p15:guide id="6" pos="2831">
          <p15:clr>
            <a:schemeClr val="dk2"/>
          </p15:clr>
        </p15:guide>
        <p15:guide id="7" pos="2935">
          <p15:clr>
            <a:schemeClr val="lt1"/>
          </p15:clr>
        </p15:guide>
        <p15:guide id="8" pos="3707">
          <p15:clr>
            <a:schemeClr val="dk2"/>
          </p15:clr>
        </p15:guide>
        <p15:guide id="9" pos="3810">
          <p15:clr>
            <a:schemeClr val="lt1"/>
          </p15:clr>
        </p15:guide>
        <p15:guide id="10" pos="4576">
          <p15:clr>
            <a:schemeClr val="dk2"/>
          </p15:clr>
        </p15:guide>
        <p15:guide id="11" pos="4680">
          <p15:clr>
            <a:schemeClr val="lt1"/>
          </p15:clr>
        </p15:guide>
        <p15:guide id="12" pos="5452">
          <p15:clr>
            <a:schemeClr val="dk2"/>
          </p15:clr>
        </p15:guide>
        <p15:guide id="13" orient="horz" pos="308">
          <p15:clr>
            <a:schemeClr val="accent4"/>
          </p15:clr>
        </p15:guide>
        <p15:guide id="14" orient="horz" pos="622">
          <p15:clr>
            <a:schemeClr val="accent4"/>
          </p15:clr>
        </p15:guide>
        <p15:guide id="15" orient="horz" pos="933">
          <p15:clr>
            <a:schemeClr val="accent4"/>
          </p15:clr>
        </p15:guide>
        <p15:guide id="16" orient="horz" pos="1250">
          <p15:clr>
            <a:schemeClr val="accent4"/>
          </p15:clr>
        </p15:guide>
        <p15:guide id="17" orient="horz" pos="1562">
          <p15:clr>
            <a:schemeClr val="accent4"/>
          </p15:clr>
        </p15:guide>
        <p15:guide id="18" orient="horz" pos="1871">
          <p15:clr>
            <a:schemeClr val="accent4"/>
          </p15:clr>
        </p15:guide>
        <p15:guide id="19" orient="horz" pos="2183">
          <p15:clr>
            <a:schemeClr val="accent4"/>
          </p15:clr>
        </p15:guide>
        <p15:guide id="20" orient="horz" pos="2500">
          <p15:clr>
            <a:schemeClr val="accent4"/>
          </p15:clr>
        </p15:guide>
        <p15:guide id="21" orient="horz" pos="2812">
          <p15:clr>
            <a:schemeClr val="accent4"/>
          </p15:clr>
        </p15:guide>
        <p15:guide id="22" orient="horz" pos="3129">
          <p15:clr>
            <a:schemeClr val="accent4"/>
          </p15:clr>
        </p15:guide>
        <p15:guide id="23" pos="2880">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9.xml"/><Relationship Id="rId3" Type="http://schemas.openxmlformats.org/officeDocument/2006/relationships/image" Target="../media/image8.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5" name="Shape 855"/>
        <p:cNvGrpSpPr/>
        <p:nvPr/>
      </p:nvGrpSpPr>
      <p:grpSpPr>
        <a:xfrm>
          <a:off x="0" y="0"/>
          <a:ext cx="0" cy="0"/>
          <a:chOff x="0" y="0"/>
          <a:chExt cx="0" cy="0"/>
        </a:xfrm>
      </p:grpSpPr>
      <p:sp>
        <p:nvSpPr>
          <p:cNvPr id="856" name="Google Shape;856;p36"/>
          <p:cNvSpPr txBox="1"/>
          <p:nvPr>
            <p:ph type="ctrTitle"/>
          </p:nvPr>
        </p:nvSpPr>
        <p:spPr>
          <a:xfrm>
            <a:off x="498350" y="1489225"/>
            <a:ext cx="5385900" cy="1981800"/>
          </a:xfrm>
          <a:prstGeom prst="rect">
            <a:avLst/>
          </a:prstGeom>
        </p:spPr>
        <p:txBody>
          <a:bodyPr anchorCtr="0" anchor="t" bIns="0" lIns="0" spcFirstLastPara="1" rIns="0" wrap="square" tIns="0">
            <a:noAutofit/>
          </a:bodyPr>
          <a:lstStyle/>
          <a:p>
            <a:pPr indent="0" lvl="0" marL="0" rtl="0" algn="l">
              <a:spcBef>
                <a:spcPts val="0"/>
              </a:spcBef>
              <a:spcAft>
                <a:spcPts val="800"/>
              </a:spcAft>
              <a:buNone/>
            </a:pPr>
            <a:r>
              <a:rPr b="0" lang="en" sz="4700">
                <a:solidFill>
                  <a:schemeClr val="accent2"/>
                </a:solidFill>
              </a:rPr>
              <a:t>Host</a:t>
            </a:r>
            <a:br>
              <a:rPr b="0" lang="en" sz="4700">
                <a:solidFill>
                  <a:schemeClr val="accent2"/>
                </a:solidFill>
              </a:rPr>
            </a:br>
            <a:r>
              <a:rPr lang="en" sz="4700"/>
              <a:t>Developer </a:t>
            </a:r>
            <a:r>
              <a:rPr lang="en" sz="4700"/>
              <a:t>Template</a:t>
            </a:r>
            <a:endParaRPr sz="4700"/>
          </a:p>
        </p:txBody>
      </p:sp>
      <p:sp>
        <p:nvSpPr>
          <p:cNvPr id="857" name="Google Shape;857;p36"/>
          <p:cNvSpPr txBox="1"/>
          <p:nvPr/>
        </p:nvSpPr>
        <p:spPr>
          <a:xfrm>
            <a:off x="2887250" y="375328"/>
            <a:ext cx="2997000" cy="251400"/>
          </a:xfrm>
          <a:prstGeom prst="rect">
            <a:avLst/>
          </a:prstGeom>
          <a:noFill/>
          <a:ln>
            <a:noFill/>
          </a:ln>
        </p:spPr>
        <p:txBody>
          <a:bodyPr anchorCtr="0" anchor="ctr" bIns="68575" lIns="68575" spcFirstLastPara="1" rIns="68575" wrap="square" tIns="68575">
            <a:noAutofit/>
          </a:bodyPr>
          <a:lstStyle/>
          <a:p>
            <a:pPr indent="0" lvl="0" marL="0" rtl="0" algn="l">
              <a:lnSpc>
                <a:spcPct val="120000"/>
              </a:lnSpc>
              <a:spcBef>
                <a:spcPts val="0"/>
              </a:spcBef>
              <a:spcAft>
                <a:spcPts val="0"/>
              </a:spcAft>
              <a:buNone/>
            </a:pPr>
            <a:r>
              <a:rPr b="1" lang="en" sz="600">
                <a:solidFill>
                  <a:srgbClr val="F85E40"/>
                </a:solidFill>
                <a:latin typeface="Cabin"/>
                <a:ea typeface="Cabin"/>
                <a:cs typeface="Cabin"/>
                <a:sym typeface="Cabin"/>
              </a:rPr>
              <a:t>DELETE THIS SLIDE BEFORE PRESENTING</a:t>
            </a:r>
            <a:endParaRPr b="1" sz="600">
              <a:solidFill>
                <a:srgbClr val="F85E40"/>
              </a:solidFill>
            </a:endParaRPr>
          </a:p>
        </p:txBody>
      </p:sp>
      <p:sp>
        <p:nvSpPr>
          <p:cNvPr id="858" name="Google Shape;858;p36"/>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859" name="Google Shape;859;p36"/>
          <p:cNvSpPr txBox="1"/>
          <p:nvPr/>
        </p:nvSpPr>
        <p:spPr>
          <a:xfrm>
            <a:off x="498350" y="3147025"/>
            <a:ext cx="56514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chemeClr val="dk2"/>
                </a:solidFill>
                <a:latin typeface="Cabin"/>
                <a:ea typeface="Cabin"/>
                <a:cs typeface="Cabin"/>
                <a:sym typeface="Cabin"/>
              </a:rPr>
              <a:t>PLEASE DON’T CHANGE ANYTHING.</a:t>
            </a:r>
            <a:r>
              <a:rPr b="1" lang="en">
                <a:solidFill>
                  <a:srgbClr val="FDB515"/>
                </a:solidFill>
                <a:latin typeface="Cabin"/>
                <a:ea typeface="Cabin"/>
                <a:cs typeface="Cabin"/>
                <a:sym typeface="Cabin"/>
              </a:rPr>
              <a:t> MAKE A COPY</a:t>
            </a:r>
            <a:endParaRPr b="1">
              <a:solidFill>
                <a:srgbClr val="FDB515"/>
              </a:solidFill>
              <a:latin typeface="Cabin"/>
              <a:ea typeface="Cabin"/>
              <a:cs typeface="Cabin"/>
              <a:sym typeface="Cabin"/>
            </a:endParaRPr>
          </a:p>
          <a:p>
            <a:pPr indent="0" lvl="0" marL="0" rtl="0" algn="l">
              <a:spcBef>
                <a:spcPts val="0"/>
              </a:spcBef>
              <a:spcAft>
                <a:spcPts val="0"/>
              </a:spcAft>
              <a:buNone/>
            </a:pPr>
            <a:r>
              <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604"/>
        </a:solidFill>
      </p:bgPr>
    </p:bg>
    <p:spTree>
      <p:nvGrpSpPr>
        <p:cNvPr id="943" name="Shape 943"/>
        <p:cNvGrpSpPr/>
        <p:nvPr/>
      </p:nvGrpSpPr>
      <p:grpSpPr>
        <a:xfrm>
          <a:off x="0" y="0"/>
          <a:ext cx="0" cy="0"/>
          <a:chOff x="0" y="0"/>
          <a:chExt cx="0" cy="0"/>
        </a:xfrm>
      </p:grpSpPr>
      <p:sp>
        <p:nvSpPr>
          <p:cNvPr id="944" name="Google Shape;944;p45"/>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45"/>
          <p:cNvSpPr txBox="1"/>
          <p:nvPr>
            <p:ph idx="1" type="body"/>
          </p:nvPr>
        </p:nvSpPr>
        <p:spPr>
          <a:xfrm>
            <a:off x="629575" y="2502525"/>
            <a:ext cx="3864600" cy="2775900"/>
          </a:xfrm>
          <a:prstGeom prst="rect">
            <a:avLst/>
          </a:prstGeom>
        </p:spPr>
        <p:txBody>
          <a:bodyPr anchorCtr="0" anchor="t" bIns="0" lIns="0" spcFirstLastPara="1" rIns="0" wrap="square" tIns="0">
            <a:noAutofit/>
          </a:bodyPr>
          <a:lstStyle/>
          <a:p>
            <a:pPr indent="0" lvl="0" marL="0" rtl="0" algn="l">
              <a:lnSpc>
                <a:spcPct val="155000"/>
              </a:lnSpc>
              <a:spcBef>
                <a:spcPts val="0"/>
              </a:spcBef>
              <a:spcAft>
                <a:spcPts val="0"/>
              </a:spcAft>
              <a:buNone/>
            </a:pPr>
            <a:r>
              <a:rPr b="1" lang="en" sz="1400"/>
              <a:t>The OutSystems Developer Conference is back and bigger than ever!</a:t>
            </a:r>
            <a:endParaRPr b="1" sz="1400"/>
          </a:p>
          <a:p>
            <a:pPr indent="0" lvl="0" marL="0" rtl="0" algn="l">
              <a:lnSpc>
                <a:spcPct val="155000"/>
              </a:lnSpc>
              <a:spcBef>
                <a:spcPts val="1200"/>
              </a:spcBef>
              <a:spcAft>
                <a:spcPts val="1200"/>
              </a:spcAft>
              <a:buNone/>
            </a:pPr>
            <a:r>
              <a:rPr lang="en" sz="1400"/>
              <a:t>More sessions. More chances to try new features hands-on. More ways to connect with the OutSystems Developer Community.</a:t>
            </a:r>
            <a:endParaRPr sz="1400"/>
          </a:p>
        </p:txBody>
      </p:sp>
      <p:pic>
        <p:nvPicPr>
          <p:cNvPr id="946" name="Google Shape;946;p45"/>
          <p:cNvPicPr preferRelativeResize="0"/>
          <p:nvPr/>
        </p:nvPicPr>
        <p:blipFill rotWithShape="1">
          <a:blip r:embed="rId3">
            <a:alphaModFix/>
          </a:blip>
          <a:srcRect b="0" l="0" r="0" t="0"/>
          <a:stretch/>
        </p:blipFill>
        <p:spPr>
          <a:xfrm>
            <a:off x="2801875" y="845273"/>
            <a:ext cx="1104150" cy="1104150"/>
          </a:xfrm>
          <a:prstGeom prst="rect">
            <a:avLst/>
          </a:prstGeom>
          <a:noFill/>
          <a:ln>
            <a:noFill/>
          </a:ln>
        </p:spPr>
      </p:pic>
      <p:pic>
        <p:nvPicPr>
          <p:cNvPr id="947" name="Google Shape;947;p45"/>
          <p:cNvPicPr preferRelativeResize="0"/>
          <p:nvPr/>
        </p:nvPicPr>
        <p:blipFill rotWithShape="1">
          <a:blip r:embed="rId4">
            <a:alphaModFix/>
          </a:blip>
          <a:srcRect b="0" l="0" r="0" t="20723"/>
          <a:stretch/>
        </p:blipFill>
        <p:spPr>
          <a:xfrm>
            <a:off x="574550" y="766025"/>
            <a:ext cx="2227325" cy="1322875"/>
          </a:xfrm>
          <a:prstGeom prst="rect">
            <a:avLst/>
          </a:prstGeom>
          <a:noFill/>
          <a:ln>
            <a:noFill/>
          </a:ln>
        </p:spPr>
      </p:pic>
      <p:sp>
        <p:nvSpPr>
          <p:cNvPr id="948" name="Google Shape;948;p45"/>
          <p:cNvSpPr txBox="1"/>
          <p:nvPr/>
        </p:nvSpPr>
        <p:spPr>
          <a:xfrm>
            <a:off x="5203325" y="2531250"/>
            <a:ext cx="30000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Denver, USA</a:t>
            </a:r>
            <a:r>
              <a:rPr lang="en">
                <a:solidFill>
                  <a:schemeClr val="dk2"/>
                </a:solidFill>
                <a:latin typeface="Noto Sans"/>
                <a:ea typeface="Noto Sans"/>
                <a:cs typeface="Noto Sans"/>
                <a:sym typeface="Noto Sans"/>
              </a:rPr>
              <a:t> | June 21-22 </a:t>
            </a:r>
            <a:endParaRPr>
              <a:solidFill>
                <a:schemeClr val="dk2"/>
              </a:solidFill>
              <a:latin typeface="Noto Sans"/>
              <a:ea typeface="Noto Sans"/>
              <a:cs typeface="Noto Sans"/>
              <a:sym typeface="Noto Sans"/>
            </a:endParaRPr>
          </a:p>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Lisboa, Portugal</a:t>
            </a:r>
            <a:r>
              <a:rPr lang="en">
                <a:solidFill>
                  <a:schemeClr val="dk2"/>
                </a:solidFill>
                <a:latin typeface="Noto Sans"/>
                <a:ea typeface="Noto Sans"/>
                <a:cs typeface="Noto Sans"/>
                <a:sym typeface="Noto Sans"/>
              </a:rPr>
              <a:t> | September 12-13 </a:t>
            </a:r>
            <a:endParaRPr>
              <a:solidFill>
                <a:schemeClr val="dk2"/>
              </a:solidFill>
              <a:latin typeface="Noto Sans"/>
              <a:ea typeface="Noto Sans"/>
              <a:cs typeface="Noto Sans"/>
              <a:sym typeface="Noto Sans"/>
            </a:endParaRPr>
          </a:p>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Bengaluru, India </a:t>
            </a:r>
            <a:r>
              <a:rPr lang="en">
                <a:solidFill>
                  <a:schemeClr val="dk2"/>
                </a:solidFill>
                <a:latin typeface="Noto Sans"/>
                <a:ea typeface="Noto Sans"/>
                <a:cs typeface="Noto Sans"/>
                <a:sym typeface="Noto Sans"/>
              </a:rPr>
              <a:t>| Coming Soon!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6"/>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4" name="Google Shape;954;p46"/>
          <p:cNvSpPr txBox="1"/>
          <p:nvPr>
            <p:ph idx="1" type="body"/>
          </p:nvPr>
        </p:nvSpPr>
        <p:spPr>
          <a:xfrm>
            <a:off x="4346825" y="2088888"/>
            <a:ext cx="3953100" cy="21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If you would like to present a technical talk about OutSystems or how OutSystems is used in your organization, submit your session now.</a:t>
            </a:r>
            <a:endParaRPr/>
          </a:p>
          <a:p>
            <a:pPr indent="0" lvl="0" marL="0" rtl="0" algn="l">
              <a:spcBef>
                <a:spcPts val="1000"/>
              </a:spcBef>
              <a:spcAft>
                <a:spcPts val="1000"/>
              </a:spcAft>
              <a:buNone/>
            </a:pPr>
            <a:r>
              <a:rPr b="1" lang="en"/>
              <a:t>Who can submit a talk? Anyone!</a:t>
            </a:r>
            <a:endParaRPr b="1"/>
          </a:p>
        </p:txBody>
      </p:sp>
      <p:sp>
        <p:nvSpPr>
          <p:cNvPr id="955" name="Google Shape;955;p46"/>
          <p:cNvSpPr txBox="1"/>
          <p:nvPr>
            <p:ph type="title"/>
          </p:nvPr>
        </p:nvSpPr>
        <p:spPr>
          <a:xfrm>
            <a:off x="4346800" y="1101313"/>
            <a:ext cx="43080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Call for Speakers</a:t>
            </a:r>
            <a:endParaRPr/>
          </a:p>
        </p:txBody>
      </p:sp>
      <p:pic>
        <p:nvPicPr>
          <p:cNvPr id="956" name="Google Shape;956;p46"/>
          <p:cNvPicPr preferRelativeResize="0"/>
          <p:nvPr/>
        </p:nvPicPr>
        <p:blipFill rotWithShape="1">
          <a:blip r:embed="rId3">
            <a:alphaModFix/>
          </a:blip>
          <a:srcRect b="0" l="0" r="0" t="0"/>
          <a:stretch/>
        </p:blipFill>
        <p:spPr>
          <a:xfrm>
            <a:off x="771906" y="1016925"/>
            <a:ext cx="3109624" cy="3109650"/>
          </a:xfrm>
          <a:prstGeom prst="rect">
            <a:avLst/>
          </a:prstGeom>
          <a:noFill/>
          <a:ln>
            <a:noFill/>
          </a:ln>
        </p:spPr>
      </p:pic>
      <p:grpSp>
        <p:nvGrpSpPr>
          <p:cNvPr id="957" name="Google Shape;957;p46"/>
          <p:cNvGrpSpPr/>
          <p:nvPr/>
        </p:nvGrpSpPr>
        <p:grpSpPr>
          <a:xfrm>
            <a:off x="7776511" y="1101332"/>
            <a:ext cx="523401" cy="493775"/>
            <a:chOff x="5209622" y="5704089"/>
            <a:chExt cx="457199" cy="428624"/>
          </a:xfrm>
        </p:grpSpPr>
        <p:sp>
          <p:nvSpPr>
            <p:cNvPr id="958" name="Google Shape;958;p46"/>
            <p:cNvSpPr/>
            <p:nvPr/>
          </p:nvSpPr>
          <p:spPr>
            <a:xfrm>
              <a:off x="5209622" y="5704089"/>
              <a:ext cx="457199" cy="428624"/>
            </a:xfrm>
            <a:custGeom>
              <a:rect b="b" l="l" r="r" t="t"/>
              <a:pathLst>
                <a:path extrusionOk="0" h="428624" w="457199">
                  <a:moveTo>
                    <a:pt x="438626" y="169175"/>
                  </a:moveTo>
                  <a:lnTo>
                    <a:pt x="426482" y="152116"/>
                  </a:lnTo>
                  <a:lnTo>
                    <a:pt x="413623" y="19903"/>
                  </a:lnTo>
                  <a:cubicBezTo>
                    <a:pt x="412194" y="8530"/>
                    <a:pt x="402193" y="0"/>
                    <a:pt x="390763" y="0"/>
                  </a:cubicBezTo>
                  <a:cubicBezTo>
                    <a:pt x="377904" y="0"/>
                    <a:pt x="367903" y="9952"/>
                    <a:pt x="367903" y="21325"/>
                  </a:cubicBezTo>
                  <a:lnTo>
                    <a:pt x="367903" y="68950"/>
                  </a:lnTo>
                  <a:cubicBezTo>
                    <a:pt x="367903" y="68950"/>
                    <a:pt x="323612" y="13506"/>
                    <a:pt x="227886" y="13506"/>
                  </a:cubicBezTo>
                  <a:cubicBezTo>
                    <a:pt x="132159" y="13506"/>
                    <a:pt x="87868" y="68950"/>
                    <a:pt x="87868" y="68950"/>
                  </a:cubicBezTo>
                  <a:lnTo>
                    <a:pt x="87868" y="22035"/>
                  </a:lnTo>
                  <a:cubicBezTo>
                    <a:pt x="87868" y="9952"/>
                    <a:pt x="77867" y="711"/>
                    <a:pt x="65008" y="711"/>
                  </a:cubicBezTo>
                  <a:cubicBezTo>
                    <a:pt x="52864" y="711"/>
                    <a:pt x="42862" y="9241"/>
                    <a:pt x="42148" y="20614"/>
                  </a:cubicBezTo>
                  <a:lnTo>
                    <a:pt x="29289" y="152827"/>
                  </a:lnTo>
                  <a:lnTo>
                    <a:pt x="17145" y="169886"/>
                  </a:lnTo>
                  <a:cubicBezTo>
                    <a:pt x="5715" y="185524"/>
                    <a:pt x="0" y="204005"/>
                    <a:pt x="0" y="223197"/>
                  </a:cubicBezTo>
                  <a:cubicBezTo>
                    <a:pt x="0" y="248787"/>
                    <a:pt x="10715" y="272955"/>
                    <a:pt x="30004" y="291436"/>
                  </a:cubicBezTo>
                  <a:lnTo>
                    <a:pt x="44291" y="304942"/>
                  </a:lnTo>
                  <a:lnTo>
                    <a:pt x="47149" y="310628"/>
                  </a:lnTo>
                  <a:cubicBezTo>
                    <a:pt x="55007" y="325556"/>
                    <a:pt x="63579" y="339061"/>
                    <a:pt x="73581" y="353278"/>
                  </a:cubicBezTo>
                  <a:lnTo>
                    <a:pt x="88582" y="373892"/>
                  </a:lnTo>
                  <a:lnTo>
                    <a:pt x="88582" y="400903"/>
                  </a:lnTo>
                  <a:cubicBezTo>
                    <a:pt x="88582" y="409433"/>
                    <a:pt x="95012" y="417252"/>
                    <a:pt x="104299" y="418673"/>
                  </a:cubicBezTo>
                  <a:cubicBezTo>
                    <a:pt x="124301" y="422939"/>
                    <a:pt x="165735" y="428625"/>
                    <a:pt x="228600" y="428625"/>
                  </a:cubicBezTo>
                  <a:cubicBezTo>
                    <a:pt x="291465" y="428625"/>
                    <a:pt x="332899" y="422939"/>
                    <a:pt x="352901" y="418673"/>
                  </a:cubicBezTo>
                  <a:cubicBezTo>
                    <a:pt x="362188" y="416541"/>
                    <a:pt x="368617" y="409433"/>
                    <a:pt x="368617" y="400903"/>
                  </a:cubicBezTo>
                  <a:lnTo>
                    <a:pt x="368617" y="373892"/>
                  </a:lnTo>
                  <a:lnTo>
                    <a:pt x="383619" y="353278"/>
                  </a:lnTo>
                  <a:cubicBezTo>
                    <a:pt x="393621" y="339772"/>
                    <a:pt x="402193" y="325556"/>
                    <a:pt x="410051" y="310628"/>
                  </a:cubicBezTo>
                  <a:lnTo>
                    <a:pt x="412909" y="304942"/>
                  </a:lnTo>
                  <a:lnTo>
                    <a:pt x="427196" y="291436"/>
                  </a:lnTo>
                  <a:cubicBezTo>
                    <a:pt x="446484" y="273666"/>
                    <a:pt x="457200" y="248787"/>
                    <a:pt x="457200" y="223197"/>
                  </a:cubicBezTo>
                  <a:cubicBezTo>
                    <a:pt x="455771" y="204005"/>
                    <a:pt x="450056" y="185524"/>
                    <a:pt x="438626" y="169175"/>
                  </a:cubicBezTo>
                  <a:close/>
                  <a:moveTo>
                    <a:pt x="57864" y="166332"/>
                  </a:moveTo>
                  <a:cubicBezTo>
                    <a:pt x="63579" y="213957"/>
                    <a:pt x="65008" y="251630"/>
                    <a:pt x="55007" y="282907"/>
                  </a:cubicBezTo>
                  <a:cubicBezTo>
                    <a:pt x="43577" y="282907"/>
                    <a:pt x="35004" y="275798"/>
                    <a:pt x="27861" y="265848"/>
                  </a:cubicBezTo>
                  <a:cubicBezTo>
                    <a:pt x="20717" y="257317"/>
                    <a:pt x="14287" y="246655"/>
                    <a:pt x="14287" y="221066"/>
                  </a:cubicBezTo>
                  <a:cubicBezTo>
                    <a:pt x="14287" y="207559"/>
                    <a:pt x="20717" y="194054"/>
                    <a:pt x="25717" y="186946"/>
                  </a:cubicBezTo>
                  <a:cubicBezTo>
                    <a:pt x="26432" y="186235"/>
                    <a:pt x="26432" y="185524"/>
                    <a:pt x="27146" y="184814"/>
                  </a:cubicBezTo>
                  <a:lnTo>
                    <a:pt x="42148" y="165622"/>
                  </a:lnTo>
                  <a:cubicBezTo>
                    <a:pt x="42148" y="165622"/>
                    <a:pt x="55007" y="41938"/>
                    <a:pt x="57150" y="27722"/>
                  </a:cubicBezTo>
                  <a:cubicBezTo>
                    <a:pt x="58579" y="17060"/>
                    <a:pt x="72152" y="19192"/>
                    <a:pt x="72152" y="27722"/>
                  </a:cubicBezTo>
                  <a:cubicBezTo>
                    <a:pt x="71437" y="46914"/>
                    <a:pt x="57864" y="166332"/>
                    <a:pt x="57864" y="1663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59" name="Google Shape;959;p46"/>
            <p:cNvSpPr/>
            <p:nvPr/>
          </p:nvSpPr>
          <p:spPr>
            <a:xfrm>
              <a:off x="5394646" y="5746738"/>
              <a:ext cx="84295" cy="93828"/>
            </a:xfrm>
            <a:custGeom>
              <a:rect b="b" l="l" r="r" t="t"/>
              <a:pathLst>
                <a:path extrusionOk="0" h="93828" w="84295">
                  <a:moveTo>
                    <a:pt x="84295" y="93829"/>
                  </a:moveTo>
                  <a:cubicBezTo>
                    <a:pt x="84295" y="93829"/>
                    <a:pt x="72865" y="90274"/>
                    <a:pt x="42147" y="90274"/>
                  </a:cubicBezTo>
                  <a:cubicBezTo>
                    <a:pt x="11429" y="90274"/>
                    <a:pt x="0" y="93829"/>
                    <a:pt x="0" y="93829"/>
                  </a:cubicBezTo>
                  <a:lnTo>
                    <a:pt x="0" y="3554"/>
                  </a:lnTo>
                  <a:cubicBezTo>
                    <a:pt x="0" y="3554"/>
                    <a:pt x="11429" y="0"/>
                    <a:pt x="42147" y="0"/>
                  </a:cubicBezTo>
                  <a:cubicBezTo>
                    <a:pt x="72865" y="0"/>
                    <a:pt x="84295" y="3554"/>
                    <a:pt x="84295" y="3554"/>
                  </a:cubicBezTo>
                  <a:lnTo>
                    <a:pt x="84295" y="93829"/>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0" name="Google Shape;960;p46"/>
            <p:cNvSpPr/>
            <p:nvPr/>
          </p:nvSpPr>
          <p:spPr>
            <a:xfrm>
              <a:off x="5298919" y="5816398"/>
              <a:ext cx="277177" cy="233150"/>
            </a:xfrm>
            <a:custGeom>
              <a:rect b="b" l="l" r="r" t="t"/>
              <a:pathLst>
                <a:path extrusionOk="0" h="233150" w="277177">
                  <a:moveTo>
                    <a:pt x="272891" y="32698"/>
                  </a:moveTo>
                  <a:cubicBezTo>
                    <a:pt x="272891" y="32698"/>
                    <a:pt x="242173" y="0"/>
                    <a:pt x="137874" y="0"/>
                  </a:cubicBezTo>
                  <a:cubicBezTo>
                    <a:pt x="33576" y="0"/>
                    <a:pt x="3572" y="32698"/>
                    <a:pt x="3572" y="32698"/>
                  </a:cubicBezTo>
                  <a:cubicBezTo>
                    <a:pt x="10001" y="66106"/>
                    <a:pt x="8572" y="117997"/>
                    <a:pt x="0" y="151406"/>
                  </a:cubicBezTo>
                  <a:lnTo>
                    <a:pt x="22860" y="181260"/>
                  </a:lnTo>
                  <a:lnTo>
                    <a:pt x="38576" y="218223"/>
                  </a:lnTo>
                  <a:cubicBezTo>
                    <a:pt x="38576" y="218223"/>
                    <a:pt x="45720" y="233150"/>
                    <a:pt x="138589" y="233150"/>
                  </a:cubicBezTo>
                  <a:cubicBezTo>
                    <a:pt x="231458" y="233150"/>
                    <a:pt x="238601" y="218223"/>
                    <a:pt x="238601" y="218223"/>
                  </a:cubicBezTo>
                  <a:lnTo>
                    <a:pt x="254318" y="181260"/>
                  </a:lnTo>
                  <a:lnTo>
                    <a:pt x="277178" y="151406"/>
                  </a:lnTo>
                  <a:cubicBezTo>
                    <a:pt x="267891" y="117997"/>
                    <a:pt x="266462" y="66106"/>
                    <a:pt x="272891" y="32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1" name="Google Shape;961;p46"/>
            <p:cNvSpPr/>
            <p:nvPr/>
          </p:nvSpPr>
          <p:spPr>
            <a:xfrm>
              <a:off x="5223909" y="5724592"/>
              <a:ext cx="57864" cy="262403"/>
            </a:xfrm>
            <a:custGeom>
              <a:rect b="b" l="l" r="r" t="t"/>
              <a:pathLst>
                <a:path extrusionOk="0" h="262403" w="57864">
                  <a:moveTo>
                    <a:pt x="43577" y="145829"/>
                  </a:moveTo>
                  <a:cubicBezTo>
                    <a:pt x="49292" y="193454"/>
                    <a:pt x="50721" y="231128"/>
                    <a:pt x="40719" y="262404"/>
                  </a:cubicBezTo>
                  <a:cubicBezTo>
                    <a:pt x="29289" y="262404"/>
                    <a:pt x="20717" y="255295"/>
                    <a:pt x="13573" y="245344"/>
                  </a:cubicBezTo>
                  <a:cubicBezTo>
                    <a:pt x="6429" y="236814"/>
                    <a:pt x="0" y="226152"/>
                    <a:pt x="0" y="200563"/>
                  </a:cubicBezTo>
                  <a:cubicBezTo>
                    <a:pt x="0" y="187056"/>
                    <a:pt x="6429" y="173551"/>
                    <a:pt x="11430" y="166443"/>
                  </a:cubicBezTo>
                  <a:cubicBezTo>
                    <a:pt x="12144" y="165732"/>
                    <a:pt x="12144" y="165021"/>
                    <a:pt x="12859" y="164311"/>
                  </a:cubicBezTo>
                  <a:lnTo>
                    <a:pt x="27861" y="145119"/>
                  </a:lnTo>
                  <a:cubicBezTo>
                    <a:pt x="27861" y="145119"/>
                    <a:pt x="40719" y="21436"/>
                    <a:pt x="42863" y="7219"/>
                  </a:cubicBezTo>
                  <a:cubicBezTo>
                    <a:pt x="44291" y="-3443"/>
                    <a:pt x="57864" y="-1311"/>
                    <a:pt x="57864" y="7219"/>
                  </a:cubicBezTo>
                  <a:cubicBezTo>
                    <a:pt x="57150" y="26411"/>
                    <a:pt x="43577" y="145829"/>
                    <a:pt x="43577" y="1458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2" name="Google Shape;962;p46"/>
            <p:cNvSpPr/>
            <p:nvPr/>
          </p:nvSpPr>
          <p:spPr>
            <a:xfrm>
              <a:off x="5592527" y="5724592"/>
              <a:ext cx="57864" cy="262403"/>
            </a:xfrm>
            <a:custGeom>
              <a:rect b="b" l="l" r="r" t="t"/>
              <a:pathLst>
                <a:path extrusionOk="0" h="262403" w="57864">
                  <a:moveTo>
                    <a:pt x="14288" y="145829"/>
                  </a:moveTo>
                  <a:cubicBezTo>
                    <a:pt x="8572" y="193454"/>
                    <a:pt x="7144" y="231128"/>
                    <a:pt x="17145" y="262404"/>
                  </a:cubicBezTo>
                  <a:cubicBezTo>
                    <a:pt x="28575" y="262404"/>
                    <a:pt x="37147" y="255295"/>
                    <a:pt x="44291" y="245344"/>
                  </a:cubicBezTo>
                  <a:cubicBezTo>
                    <a:pt x="51435" y="236814"/>
                    <a:pt x="57864" y="226152"/>
                    <a:pt x="57864" y="200563"/>
                  </a:cubicBezTo>
                  <a:cubicBezTo>
                    <a:pt x="57864" y="187056"/>
                    <a:pt x="51435" y="173551"/>
                    <a:pt x="46434" y="166443"/>
                  </a:cubicBezTo>
                  <a:cubicBezTo>
                    <a:pt x="45720" y="165732"/>
                    <a:pt x="45720" y="165021"/>
                    <a:pt x="45006" y="164311"/>
                  </a:cubicBezTo>
                  <a:lnTo>
                    <a:pt x="30004" y="145119"/>
                  </a:lnTo>
                  <a:cubicBezTo>
                    <a:pt x="30004" y="145119"/>
                    <a:pt x="17145" y="21436"/>
                    <a:pt x="15002" y="7219"/>
                  </a:cubicBezTo>
                  <a:cubicBezTo>
                    <a:pt x="13573" y="-3443"/>
                    <a:pt x="0" y="-1311"/>
                    <a:pt x="0" y="7219"/>
                  </a:cubicBezTo>
                  <a:cubicBezTo>
                    <a:pt x="714" y="26411"/>
                    <a:pt x="14288" y="145829"/>
                    <a:pt x="14288" y="1458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3" name="Google Shape;963;p46"/>
            <p:cNvSpPr/>
            <p:nvPr/>
          </p:nvSpPr>
          <p:spPr>
            <a:xfrm>
              <a:off x="5209622" y="5704089"/>
              <a:ext cx="457199" cy="428624"/>
            </a:xfrm>
            <a:custGeom>
              <a:rect b="b" l="l" r="r" t="t"/>
              <a:pathLst>
                <a:path extrusionOk="0" h="428624" w="457199">
                  <a:moveTo>
                    <a:pt x="438626" y="169175"/>
                  </a:moveTo>
                  <a:lnTo>
                    <a:pt x="426482" y="152116"/>
                  </a:lnTo>
                  <a:lnTo>
                    <a:pt x="413623" y="19903"/>
                  </a:lnTo>
                  <a:cubicBezTo>
                    <a:pt x="412194" y="8530"/>
                    <a:pt x="402907" y="0"/>
                    <a:pt x="390763" y="0"/>
                  </a:cubicBezTo>
                  <a:cubicBezTo>
                    <a:pt x="377904" y="0"/>
                    <a:pt x="367903" y="9952"/>
                    <a:pt x="367903" y="21325"/>
                  </a:cubicBezTo>
                  <a:lnTo>
                    <a:pt x="367903" y="68950"/>
                  </a:lnTo>
                  <a:cubicBezTo>
                    <a:pt x="367903" y="68950"/>
                    <a:pt x="323612" y="13506"/>
                    <a:pt x="227886" y="13506"/>
                  </a:cubicBezTo>
                  <a:cubicBezTo>
                    <a:pt x="132159" y="13506"/>
                    <a:pt x="87868" y="68950"/>
                    <a:pt x="87868" y="68950"/>
                  </a:cubicBezTo>
                  <a:lnTo>
                    <a:pt x="87868" y="22035"/>
                  </a:lnTo>
                  <a:cubicBezTo>
                    <a:pt x="87868" y="9952"/>
                    <a:pt x="77867" y="711"/>
                    <a:pt x="65008" y="711"/>
                  </a:cubicBezTo>
                  <a:cubicBezTo>
                    <a:pt x="52864" y="711"/>
                    <a:pt x="42862" y="9241"/>
                    <a:pt x="42148" y="20614"/>
                  </a:cubicBezTo>
                  <a:lnTo>
                    <a:pt x="29289" y="152827"/>
                  </a:lnTo>
                  <a:lnTo>
                    <a:pt x="17145" y="169886"/>
                  </a:lnTo>
                  <a:cubicBezTo>
                    <a:pt x="5715" y="185524"/>
                    <a:pt x="0" y="204005"/>
                    <a:pt x="0" y="223197"/>
                  </a:cubicBezTo>
                  <a:cubicBezTo>
                    <a:pt x="0" y="248787"/>
                    <a:pt x="10715" y="272955"/>
                    <a:pt x="30004" y="291436"/>
                  </a:cubicBezTo>
                  <a:lnTo>
                    <a:pt x="44291" y="304942"/>
                  </a:lnTo>
                  <a:lnTo>
                    <a:pt x="47149" y="310628"/>
                  </a:lnTo>
                  <a:cubicBezTo>
                    <a:pt x="55007" y="325556"/>
                    <a:pt x="63579" y="339061"/>
                    <a:pt x="73581" y="353278"/>
                  </a:cubicBezTo>
                  <a:lnTo>
                    <a:pt x="88582" y="373892"/>
                  </a:lnTo>
                  <a:lnTo>
                    <a:pt x="88582" y="400903"/>
                  </a:lnTo>
                  <a:cubicBezTo>
                    <a:pt x="88582" y="409433"/>
                    <a:pt x="95012" y="417252"/>
                    <a:pt x="104299" y="418673"/>
                  </a:cubicBezTo>
                  <a:cubicBezTo>
                    <a:pt x="124301" y="422939"/>
                    <a:pt x="165735" y="428625"/>
                    <a:pt x="228600" y="428625"/>
                  </a:cubicBezTo>
                  <a:cubicBezTo>
                    <a:pt x="292179" y="428625"/>
                    <a:pt x="332899" y="422939"/>
                    <a:pt x="352901" y="418673"/>
                  </a:cubicBezTo>
                  <a:cubicBezTo>
                    <a:pt x="362188" y="416541"/>
                    <a:pt x="368617" y="409433"/>
                    <a:pt x="368617" y="400903"/>
                  </a:cubicBezTo>
                  <a:lnTo>
                    <a:pt x="368617" y="373892"/>
                  </a:lnTo>
                  <a:lnTo>
                    <a:pt x="383619" y="353278"/>
                  </a:lnTo>
                  <a:cubicBezTo>
                    <a:pt x="393621" y="339772"/>
                    <a:pt x="402193" y="325556"/>
                    <a:pt x="410051" y="310628"/>
                  </a:cubicBezTo>
                  <a:lnTo>
                    <a:pt x="412909" y="304942"/>
                  </a:lnTo>
                  <a:lnTo>
                    <a:pt x="427196" y="291436"/>
                  </a:lnTo>
                  <a:cubicBezTo>
                    <a:pt x="446484" y="273666"/>
                    <a:pt x="457200" y="248787"/>
                    <a:pt x="457200" y="223197"/>
                  </a:cubicBezTo>
                  <a:cubicBezTo>
                    <a:pt x="455771" y="204005"/>
                    <a:pt x="450056" y="185524"/>
                    <a:pt x="438626" y="169175"/>
                  </a:cubicBezTo>
                  <a:close/>
                  <a:moveTo>
                    <a:pt x="57864" y="166332"/>
                  </a:moveTo>
                  <a:cubicBezTo>
                    <a:pt x="63579" y="213957"/>
                    <a:pt x="65008" y="251630"/>
                    <a:pt x="55007" y="282907"/>
                  </a:cubicBezTo>
                  <a:cubicBezTo>
                    <a:pt x="43577" y="282907"/>
                    <a:pt x="35004" y="275798"/>
                    <a:pt x="27861" y="265848"/>
                  </a:cubicBezTo>
                  <a:cubicBezTo>
                    <a:pt x="31432" y="260160"/>
                    <a:pt x="35004" y="248787"/>
                    <a:pt x="35004" y="226041"/>
                  </a:cubicBezTo>
                  <a:cubicBezTo>
                    <a:pt x="35004" y="202584"/>
                    <a:pt x="30718" y="191922"/>
                    <a:pt x="26432" y="186946"/>
                  </a:cubicBezTo>
                  <a:cubicBezTo>
                    <a:pt x="27146" y="186235"/>
                    <a:pt x="27146" y="185524"/>
                    <a:pt x="27861" y="184814"/>
                  </a:cubicBezTo>
                  <a:lnTo>
                    <a:pt x="42862" y="165622"/>
                  </a:lnTo>
                  <a:cubicBezTo>
                    <a:pt x="42862" y="165622"/>
                    <a:pt x="55721" y="41938"/>
                    <a:pt x="57864" y="27722"/>
                  </a:cubicBezTo>
                  <a:cubicBezTo>
                    <a:pt x="59293" y="17060"/>
                    <a:pt x="72866" y="19192"/>
                    <a:pt x="72866" y="27722"/>
                  </a:cubicBezTo>
                  <a:cubicBezTo>
                    <a:pt x="71437" y="46914"/>
                    <a:pt x="57864" y="166332"/>
                    <a:pt x="57864" y="166332"/>
                  </a:cubicBezTo>
                  <a:close/>
                  <a:moveTo>
                    <a:pt x="352187" y="390952"/>
                  </a:moveTo>
                  <a:cubicBezTo>
                    <a:pt x="352187" y="399481"/>
                    <a:pt x="345757" y="402325"/>
                    <a:pt x="336471" y="404457"/>
                  </a:cubicBezTo>
                  <a:cubicBezTo>
                    <a:pt x="316468" y="408723"/>
                    <a:pt x="290036" y="414409"/>
                    <a:pt x="226457" y="414409"/>
                  </a:cubicBezTo>
                  <a:cubicBezTo>
                    <a:pt x="162877" y="414409"/>
                    <a:pt x="137160" y="408723"/>
                    <a:pt x="116443" y="404457"/>
                  </a:cubicBezTo>
                  <a:cubicBezTo>
                    <a:pt x="107156" y="402325"/>
                    <a:pt x="100727" y="399481"/>
                    <a:pt x="100727" y="390952"/>
                  </a:cubicBezTo>
                  <a:lnTo>
                    <a:pt x="100727" y="380289"/>
                  </a:lnTo>
                  <a:cubicBezTo>
                    <a:pt x="124301" y="385265"/>
                    <a:pt x="153591" y="391662"/>
                    <a:pt x="225742" y="391662"/>
                  </a:cubicBezTo>
                  <a:cubicBezTo>
                    <a:pt x="297894" y="391662"/>
                    <a:pt x="327898" y="384554"/>
                    <a:pt x="350758" y="380289"/>
                  </a:cubicBezTo>
                  <a:lnTo>
                    <a:pt x="350758" y="390952"/>
                  </a:lnTo>
                  <a:lnTo>
                    <a:pt x="352187" y="390952"/>
                  </a:lnTo>
                  <a:close/>
                  <a:moveTo>
                    <a:pt x="382191" y="290015"/>
                  </a:moveTo>
                  <a:cubicBezTo>
                    <a:pt x="376476" y="314894"/>
                    <a:pt x="366474" y="337640"/>
                    <a:pt x="352901" y="358965"/>
                  </a:cubicBezTo>
                  <a:cubicBezTo>
                    <a:pt x="352901" y="358965"/>
                    <a:pt x="317182" y="372470"/>
                    <a:pt x="227886" y="372470"/>
                  </a:cubicBezTo>
                  <a:lnTo>
                    <a:pt x="227171" y="372470"/>
                  </a:lnTo>
                  <a:cubicBezTo>
                    <a:pt x="137874" y="372470"/>
                    <a:pt x="102156" y="358965"/>
                    <a:pt x="102156" y="358965"/>
                  </a:cubicBezTo>
                  <a:cubicBezTo>
                    <a:pt x="88582" y="337640"/>
                    <a:pt x="78581" y="314894"/>
                    <a:pt x="72866" y="290015"/>
                  </a:cubicBezTo>
                  <a:cubicBezTo>
                    <a:pt x="82153" y="240968"/>
                    <a:pt x="80724" y="190500"/>
                    <a:pt x="72866" y="138610"/>
                  </a:cubicBezTo>
                  <a:cubicBezTo>
                    <a:pt x="72866" y="138610"/>
                    <a:pt x="95726" y="64685"/>
                    <a:pt x="185023" y="46203"/>
                  </a:cubicBezTo>
                  <a:cubicBezTo>
                    <a:pt x="185023" y="46203"/>
                    <a:pt x="196453" y="42649"/>
                    <a:pt x="227171" y="42649"/>
                  </a:cubicBezTo>
                  <a:cubicBezTo>
                    <a:pt x="257889" y="42649"/>
                    <a:pt x="269319" y="46203"/>
                    <a:pt x="269319" y="46203"/>
                  </a:cubicBezTo>
                  <a:cubicBezTo>
                    <a:pt x="359331" y="64685"/>
                    <a:pt x="382191" y="138610"/>
                    <a:pt x="382191" y="138610"/>
                  </a:cubicBezTo>
                  <a:cubicBezTo>
                    <a:pt x="373618" y="190500"/>
                    <a:pt x="372904" y="241679"/>
                    <a:pt x="382191" y="290015"/>
                  </a:cubicBezTo>
                  <a:close/>
                  <a:moveTo>
                    <a:pt x="427196" y="265848"/>
                  </a:moveTo>
                  <a:cubicBezTo>
                    <a:pt x="420052" y="275798"/>
                    <a:pt x="411480" y="282907"/>
                    <a:pt x="400050" y="282907"/>
                  </a:cubicBezTo>
                  <a:cubicBezTo>
                    <a:pt x="390049" y="251630"/>
                    <a:pt x="391477" y="213957"/>
                    <a:pt x="397192" y="166332"/>
                  </a:cubicBezTo>
                  <a:cubicBezTo>
                    <a:pt x="397192" y="166332"/>
                    <a:pt x="383619" y="47625"/>
                    <a:pt x="382191" y="28433"/>
                  </a:cubicBezTo>
                  <a:cubicBezTo>
                    <a:pt x="381476" y="19903"/>
                    <a:pt x="395764" y="17770"/>
                    <a:pt x="397192" y="28433"/>
                  </a:cubicBezTo>
                  <a:cubicBezTo>
                    <a:pt x="398621" y="42649"/>
                    <a:pt x="412194" y="166332"/>
                    <a:pt x="412194" y="166332"/>
                  </a:cubicBezTo>
                  <a:lnTo>
                    <a:pt x="427196" y="185524"/>
                  </a:lnTo>
                  <a:cubicBezTo>
                    <a:pt x="427911" y="186235"/>
                    <a:pt x="427911" y="186946"/>
                    <a:pt x="428625" y="187657"/>
                  </a:cubicBezTo>
                  <a:cubicBezTo>
                    <a:pt x="424339" y="192633"/>
                    <a:pt x="420052" y="203295"/>
                    <a:pt x="420052" y="226752"/>
                  </a:cubicBezTo>
                  <a:cubicBezTo>
                    <a:pt x="420052" y="248787"/>
                    <a:pt x="423624" y="260160"/>
                    <a:pt x="427196" y="2658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4" name="Google Shape;964;p46"/>
            <p:cNvSpPr/>
            <p:nvPr/>
          </p:nvSpPr>
          <p:spPr>
            <a:xfrm>
              <a:off x="5397862" y="5828867"/>
              <a:ext cx="19050" cy="28575"/>
            </a:xfrm>
            <a:custGeom>
              <a:rect b="b" l="l" r="r" t="t"/>
              <a:pathLst>
                <a:path extrusionOk="0" h="28575" w="19050">
                  <a:moveTo>
                    <a:pt x="9525" y="0"/>
                  </a:moveTo>
                  <a:lnTo>
                    <a:pt x="9525" y="9525"/>
                  </a:lnTo>
                  <a:lnTo>
                    <a:pt x="19050" y="9525"/>
                  </a:lnTo>
                  <a:lnTo>
                    <a:pt x="19050" y="28575"/>
                  </a:lnTo>
                  <a:lnTo>
                    <a:pt x="9525" y="28575"/>
                  </a:lnTo>
                  <a:lnTo>
                    <a:pt x="9525" y="19050"/>
                  </a:lnTo>
                  <a:lnTo>
                    <a:pt x="0" y="19050"/>
                  </a:lnTo>
                  <a:lnTo>
                    <a:pt x="0" y="0"/>
                  </a:lnTo>
                  <a:lnTo>
                    <a:pt x="952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5" name="Google Shape;965;p46"/>
            <p:cNvSpPr/>
            <p:nvPr/>
          </p:nvSpPr>
          <p:spPr>
            <a:xfrm>
              <a:off x="5378812" y="5866967"/>
              <a:ext cx="114300" cy="171450"/>
            </a:xfrm>
            <a:custGeom>
              <a:rect b="b" l="l" r="r" t="t"/>
              <a:pathLst>
                <a:path extrusionOk="0" h="171450" w="114300">
                  <a:moveTo>
                    <a:pt x="95250" y="0"/>
                  </a:moveTo>
                  <a:lnTo>
                    <a:pt x="95250" y="9525"/>
                  </a:lnTo>
                  <a:lnTo>
                    <a:pt x="104775" y="9525"/>
                  </a:lnTo>
                  <a:lnTo>
                    <a:pt x="104775" y="19050"/>
                  </a:lnTo>
                  <a:lnTo>
                    <a:pt x="114300" y="19050"/>
                  </a:lnTo>
                  <a:lnTo>
                    <a:pt x="114300" y="95250"/>
                  </a:lnTo>
                  <a:lnTo>
                    <a:pt x="104775" y="95250"/>
                  </a:lnTo>
                  <a:lnTo>
                    <a:pt x="104775" y="104775"/>
                  </a:lnTo>
                  <a:lnTo>
                    <a:pt x="95250" y="104775"/>
                  </a:lnTo>
                  <a:lnTo>
                    <a:pt x="95250" y="114300"/>
                  </a:lnTo>
                  <a:lnTo>
                    <a:pt x="85725" y="114300"/>
                  </a:lnTo>
                  <a:lnTo>
                    <a:pt x="85725" y="123825"/>
                  </a:lnTo>
                  <a:lnTo>
                    <a:pt x="38100" y="123825"/>
                  </a:lnTo>
                  <a:lnTo>
                    <a:pt x="38100" y="133350"/>
                  </a:lnTo>
                  <a:lnTo>
                    <a:pt x="85725" y="133350"/>
                  </a:lnTo>
                  <a:lnTo>
                    <a:pt x="85725" y="161925"/>
                  </a:lnTo>
                  <a:lnTo>
                    <a:pt x="76200" y="161925"/>
                  </a:lnTo>
                  <a:lnTo>
                    <a:pt x="76200" y="171450"/>
                  </a:lnTo>
                  <a:lnTo>
                    <a:pt x="38100" y="171450"/>
                  </a:lnTo>
                  <a:lnTo>
                    <a:pt x="38100" y="161925"/>
                  </a:lnTo>
                  <a:lnTo>
                    <a:pt x="28575" y="161925"/>
                  </a:lnTo>
                  <a:lnTo>
                    <a:pt x="28575" y="152400"/>
                  </a:lnTo>
                  <a:lnTo>
                    <a:pt x="76200" y="152400"/>
                  </a:lnTo>
                  <a:lnTo>
                    <a:pt x="76200" y="142875"/>
                  </a:lnTo>
                  <a:lnTo>
                    <a:pt x="28575" y="142875"/>
                  </a:lnTo>
                  <a:lnTo>
                    <a:pt x="28575" y="114300"/>
                  </a:lnTo>
                  <a:lnTo>
                    <a:pt x="19050" y="114300"/>
                  </a:lnTo>
                  <a:lnTo>
                    <a:pt x="19050" y="104775"/>
                  </a:lnTo>
                  <a:lnTo>
                    <a:pt x="9525" y="104775"/>
                  </a:lnTo>
                  <a:lnTo>
                    <a:pt x="9525" y="95250"/>
                  </a:lnTo>
                  <a:lnTo>
                    <a:pt x="0" y="95250"/>
                  </a:lnTo>
                  <a:lnTo>
                    <a:pt x="0" y="19050"/>
                  </a:lnTo>
                  <a:lnTo>
                    <a:pt x="9525" y="19050"/>
                  </a:lnTo>
                  <a:lnTo>
                    <a:pt x="9525" y="9525"/>
                  </a:lnTo>
                  <a:lnTo>
                    <a:pt x="19050" y="9525"/>
                  </a:lnTo>
                  <a:lnTo>
                    <a:pt x="19050" y="0"/>
                  </a:lnTo>
                  <a:lnTo>
                    <a:pt x="95250" y="0"/>
                  </a:lnTo>
                  <a:close/>
                  <a:moveTo>
                    <a:pt x="28575" y="57150"/>
                  </a:moveTo>
                  <a:lnTo>
                    <a:pt x="28575" y="66675"/>
                  </a:lnTo>
                  <a:lnTo>
                    <a:pt x="38100" y="66675"/>
                  </a:lnTo>
                  <a:lnTo>
                    <a:pt x="38100" y="76200"/>
                  </a:lnTo>
                  <a:lnTo>
                    <a:pt x="47625" y="76200"/>
                  </a:lnTo>
                  <a:lnTo>
                    <a:pt x="47625" y="104775"/>
                  </a:lnTo>
                  <a:lnTo>
                    <a:pt x="66675" y="104775"/>
                  </a:lnTo>
                  <a:lnTo>
                    <a:pt x="66675" y="76200"/>
                  </a:lnTo>
                  <a:lnTo>
                    <a:pt x="76200" y="76200"/>
                  </a:lnTo>
                  <a:lnTo>
                    <a:pt x="76200" y="66675"/>
                  </a:lnTo>
                  <a:lnTo>
                    <a:pt x="85725" y="66675"/>
                  </a:lnTo>
                  <a:lnTo>
                    <a:pt x="85725" y="57150"/>
                  </a:lnTo>
                  <a:lnTo>
                    <a:pt x="76200" y="57150"/>
                  </a:lnTo>
                  <a:lnTo>
                    <a:pt x="76200" y="47625"/>
                  </a:lnTo>
                  <a:lnTo>
                    <a:pt x="66675" y="47625"/>
                  </a:lnTo>
                  <a:lnTo>
                    <a:pt x="66675" y="66675"/>
                  </a:lnTo>
                  <a:lnTo>
                    <a:pt x="47625" y="66675"/>
                  </a:lnTo>
                  <a:lnTo>
                    <a:pt x="47625" y="47625"/>
                  </a:lnTo>
                  <a:lnTo>
                    <a:pt x="38100" y="47625"/>
                  </a:lnTo>
                  <a:lnTo>
                    <a:pt x="38100" y="57150"/>
                  </a:lnTo>
                  <a:lnTo>
                    <a:pt x="28575" y="5715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6" name="Google Shape;966;p46"/>
            <p:cNvSpPr/>
            <p:nvPr/>
          </p:nvSpPr>
          <p:spPr>
            <a:xfrm>
              <a:off x="5512162" y="5914592"/>
              <a:ext cx="28575" cy="9525"/>
            </a:xfrm>
            <a:custGeom>
              <a:rect b="b" l="l" r="r" t="t"/>
              <a:pathLst>
                <a:path extrusionOk="0" h="9525" w="28575">
                  <a:moveTo>
                    <a:pt x="28575" y="0"/>
                  </a:moveTo>
                  <a:lnTo>
                    <a:pt x="28575" y="9525"/>
                  </a:lnTo>
                  <a:lnTo>
                    <a:pt x="0" y="9525"/>
                  </a:lnTo>
                  <a:lnTo>
                    <a:pt x="0" y="0"/>
                  </a:lnTo>
                  <a:lnTo>
                    <a:pt x="2857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7" name="Google Shape;967;p46"/>
            <p:cNvSpPr/>
            <p:nvPr/>
          </p:nvSpPr>
          <p:spPr>
            <a:xfrm>
              <a:off x="5331187" y="5914592"/>
              <a:ext cx="28575" cy="9525"/>
            </a:xfrm>
            <a:custGeom>
              <a:rect b="b" l="l" r="r" t="t"/>
              <a:pathLst>
                <a:path extrusionOk="0" h="9525" w="28575">
                  <a:moveTo>
                    <a:pt x="28575" y="9525"/>
                  </a:moveTo>
                  <a:lnTo>
                    <a:pt x="28575" y="0"/>
                  </a:lnTo>
                  <a:lnTo>
                    <a:pt x="0" y="0"/>
                  </a:lnTo>
                  <a:lnTo>
                    <a:pt x="0" y="9525"/>
                  </a:lnTo>
                  <a:lnTo>
                    <a:pt x="28575"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8" name="Google Shape;968;p46"/>
            <p:cNvSpPr/>
            <p:nvPr/>
          </p:nvSpPr>
          <p:spPr>
            <a:xfrm>
              <a:off x="5455012" y="5828867"/>
              <a:ext cx="19050" cy="28575"/>
            </a:xfrm>
            <a:custGeom>
              <a:rect b="b" l="l" r="r" t="t"/>
              <a:pathLst>
                <a:path extrusionOk="0" h="28575" w="19050">
                  <a:moveTo>
                    <a:pt x="0" y="28575"/>
                  </a:moveTo>
                  <a:lnTo>
                    <a:pt x="0" y="9525"/>
                  </a:lnTo>
                  <a:lnTo>
                    <a:pt x="9525" y="9525"/>
                  </a:lnTo>
                  <a:lnTo>
                    <a:pt x="9525" y="0"/>
                  </a:lnTo>
                  <a:lnTo>
                    <a:pt x="19050" y="0"/>
                  </a:lnTo>
                  <a:lnTo>
                    <a:pt x="19050" y="19050"/>
                  </a:lnTo>
                  <a:lnTo>
                    <a:pt x="9525" y="19050"/>
                  </a:lnTo>
                  <a:lnTo>
                    <a:pt x="9525" y="28575"/>
                  </a:lnTo>
                  <a:lnTo>
                    <a:pt x="0" y="2857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69" name="Google Shape;969;p46"/>
            <p:cNvSpPr/>
            <p:nvPr/>
          </p:nvSpPr>
          <p:spPr>
            <a:xfrm>
              <a:off x="5340712" y="5962217"/>
              <a:ext cx="28575" cy="19050"/>
            </a:xfrm>
            <a:custGeom>
              <a:rect b="b" l="l" r="r" t="t"/>
              <a:pathLst>
                <a:path extrusionOk="0" h="19050" w="28575">
                  <a:moveTo>
                    <a:pt x="28575" y="0"/>
                  </a:moveTo>
                  <a:lnTo>
                    <a:pt x="28575" y="9525"/>
                  </a:lnTo>
                  <a:lnTo>
                    <a:pt x="19050" y="9525"/>
                  </a:lnTo>
                  <a:lnTo>
                    <a:pt x="19050" y="19050"/>
                  </a:lnTo>
                  <a:lnTo>
                    <a:pt x="0" y="19050"/>
                  </a:lnTo>
                  <a:lnTo>
                    <a:pt x="0" y="9525"/>
                  </a:lnTo>
                  <a:lnTo>
                    <a:pt x="9525" y="9525"/>
                  </a:lnTo>
                  <a:lnTo>
                    <a:pt x="9525" y="0"/>
                  </a:lnTo>
                  <a:lnTo>
                    <a:pt x="2857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0" name="Google Shape;970;p46"/>
            <p:cNvSpPr/>
            <p:nvPr/>
          </p:nvSpPr>
          <p:spPr>
            <a:xfrm>
              <a:off x="5502637" y="5962217"/>
              <a:ext cx="28575" cy="19050"/>
            </a:xfrm>
            <a:custGeom>
              <a:rect b="b" l="l" r="r" t="t"/>
              <a:pathLst>
                <a:path extrusionOk="0" h="19050" w="28575">
                  <a:moveTo>
                    <a:pt x="19050" y="9525"/>
                  </a:moveTo>
                  <a:lnTo>
                    <a:pt x="19050" y="0"/>
                  </a:lnTo>
                  <a:lnTo>
                    <a:pt x="0" y="0"/>
                  </a:lnTo>
                  <a:lnTo>
                    <a:pt x="0" y="9525"/>
                  </a:lnTo>
                  <a:lnTo>
                    <a:pt x="9525" y="9525"/>
                  </a:lnTo>
                  <a:lnTo>
                    <a:pt x="9525" y="19050"/>
                  </a:lnTo>
                  <a:lnTo>
                    <a:pt x="28575" y="19050"/>
                  </a:lnTo>
                  <a:lnTo>
                    <a:pt x="28575" y="9525"/>
                  </a:lnTo>
                  <a:lnTo>
                    <a:pt x="19050"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1" name="Google Shape;971;p46"/>
            <p:cNvSpPr/>
            <p:nvPr/>
          </p:nvSpPr>
          <p:spPr>
            <a:xfrm>
              <a:off x="5502637" y="5857442"/>
              <a:ext cx="28575" cy="19050"/>
            </a:xfrm>
            <a:custGeom>
              <a:rect b="b" l="l" r="r" t="t"/>
              <a:pathLst>
                <a:path extrusionOk="0" h="19050" w="28575">
                  <a:moveTo>
                    <a:pt x="19050" y="9525"/>
                  </a:moveTo>
                  <a:lnTo>
                    <a:pt x="19050" y="19050"/>
                  </a:lnTo>
                  <a:lnTo>
                    <a:pt x="0" y="19050"/>
                  </a:lnTo>
                  <a:lnTo>
                    <a:pt x="0" y="9525"/>
                  </a:lnTo>
                  <a:lnTo>
                    <a:pt x="9525" y="9525"/>
                  </a:lnTo>
                  <a:lnTo>
                    <a:pt x="9525" y="0"/>
                  </a:lnTo>
                  <a:lnTo>
                    <a:pt x="28575" y="0"/>
                  </a:lnTo>
                  <a:lnTo>
                    <a:pt x="28575" y="9525"/>
                  </a:lnTo>
                  <a:lnTo>
                    <a:pt x="19050"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72" name="Google Shape;972;p46"/>
            <p:cNvSpPr/>
            <p:nvPr/>
          </p:nvSpPr>
          <p:spPr>
            <a:xfrm>
              <a:off x="5340712" y="5857442"/>
              <a:ext cx="28575" cy="19050"/>
            </a:xfrm>
            <a:custGeom>
              <a:rect b="b" l="l" r="r" t="t"/>
              <a:pathLst>
                <a:path extrusionOk="0" h="19050" w="28575">
                  <a:moveTo>
                    <a:pt x="28575" y="19050"/>
                  </a:moveTo>
                  <a:lnTo>
                    <a:pt x="28575" y="9525"/>
                  </a:lnTo>
                  <a:lnTo>
                    <a:pt x="19050" y="9525"/>
                  </a:lnTo>
                  <a:lnTo>
                    <a:pt x="19050" y="0"/>
                  </a:lnTo>
                  <a:lnTo>
                    <a:pt x="0" y="0"/>
                  </a:lnTo>
                  <a:lnTo>
                    <a:pt x="0" y="9525"/>
                  </a:lnTo>
                  <a:lnTo>
                    <a:pt x="9525" y="9525"/>
                  </a:lnTo>
                  <a:lnTo>
                    <a:pt x="9525" y="19050"/>
                  </a:lnTo>
                  <a:lnTo>
                    <a:pt x="28575" y="1905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47"/>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78" name="Google Shape;978;p47"/>
          <p:cNvSpPr txBox="1"/>
          <p:nvPr>
            <p:ph idx="1" type="body"/>
          </p:nvPr>
        </p:nvSpPr>
        <p:spPr>
          <a:xfrm>
            <a:off x="4346825" y="2088888"/>
            <a:ext cx="3953100" cy="21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We are looking for people to drive the </a:t>
            </a:r>
            <a:r>
              <a:rPr b="1" lang="en" sz="1500"/>
              <a:t>[city] </a:t>
            </a:r>
            <a:r>
              <a:rPr lang="en" sz="1500"/>
              <a:t>User Group. If you want to be the face of your local community, help drive local events, get perks and have lots of fun while </a:t>
            </a:r>
            <a:r>
              <a:rPr lang="en" sz="1500"/>
              <a:t>doing it</a:t>
            </a:r>
            <a:r>
              <a:rPr lang="en" sz="1500"/>
              <a:t>, then this is for you. </a:t>
            </a:r>
            <a:endParaRPr sz="1500"/>
          </a:p>
          <a:p>
            <a:pPr indent="0" lvl="0" marL="0" rtl="0" algn="l">
              <a:spcBef>
                <a:spcPts val="1000"/>
              </a:spcBef>
              <a:spcAft>
                <a:spcPts val="1000"/>
              </a:spcAft>
              <a:buNone/>
            </a:pPr>
            <a:r>
              <a:rPr b="1" lang="en" sz="1500"/>
              <a:t>Apply now!</a:t>
            </a:r>
            <a:endParaRPr b="1" sz="1500"/>
          </a:p>
        </p:txBody>
      </p:sp>
      <p:sp>
        <p:nvSpPr>
          <p:cNvPr id="979" name="Google Shape;979;p47"/>
          <p:cNvSpPr txBox="1"/>
          <p:nvPr>
            <p:ph type="title"/>
          </p:nvPr>
        </p:nvSpPr>
        <p:spPr>
          <a:xfrm>
            <a:off x="4346800" y="872713"/>
            <a:ext cx="43080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Become an OutSystems User Group Organizer!</a:t>
            </a:r>
            <a:endParaRPr sz="3000"/>
          </a:p>
        </p:txBody>
      </p:sp>
      <p:pic>
        <p:nvPicPr>
          <p:cNvPr id="980" name="Google Shape;980;p47"/>
          <p:cNvPicPr preferRelativeResize="0"/>
          <p:nvPr/>
        </p:nvPicPr>
        <p:blipFill rotWithShape="1">
          <a:blip r:embed="rId3">
            <a:alphaModFix/>
          </a:blip>
          <a:srcRect b="0" l="0" r="0" t="0"/>
          <a:stretch/>
        </p:blipFill>
        <p:spPr>
          <a:xfrm>
            <a:off x="742550" y="987575"/>
            <a:ext cx="3138975" cy="3139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4" name="Shape 984"/>
        <p:cNvGrpSpPr/>
        <p:nvPr/>
      </p:nvGrpSpPr>
      <p:grpSpPr>
        <a:xfrm>
          <a:off x="0" y="0"/>
          <a:ext cx="0" cy="0"/>
          <a:chOff x="0" y="0"/>
          <a:chExt cx="0" cy="0"/>
        </a:xfrm>
      </p:grpSpPr>
      <p:sp>
        <p:nvSpPr>
          <p:cNvPr id="985" name="Google Shape;985;p48"/>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6" name="Google Shape;986;p48"/>
          <p:cNvSpPr txBox="1"/>
          <p:nvPr>
            <p:ph type="title"/>
          </p:nvPr>
        </p:nvSpPr>
        <p:spPr>
          <a:xfrm>
            <a:off x="498350" y="417576"/>
            <a:ext cx="81564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Join the OutSystems </a:t>
            </a:r>
            <a:r>
              <a:rPr lang="en">
                <a:solidFill>
                  <a:schemeClr val="accent2"/>
                </a:solidFill>
              </a:rPr>
              <a:t>Research Program</a:t>
            </a:r>
            <a:endParaRPr>
              <a:solidFill>
                <a:schemeClr val="accent2"/>
              </a:solidFill>
            </a:endParaRPr>
          </a:p>
        </p:txBody>
      </p:sp>
      <p:sp>
        <p:nvSpPr>
          <p:cNvPr id="987" name="Google Shape;987;p48"/>
          <p:cNvSpPr txBox="1"/>
          <p:nvPr>
            <p:ph idx="4294967295" type="ctrTitle"/>
          </p:nvPr>
        </p:nvSpPr>
        <p:spPr>
          <a:xfrm>
            <a:off x="522349" y="339010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1. Sign Up</a:t>
            </a:r>
            <a:endParaRPr sz="1700"/>
          </a:p>
        </p:txBody>
      </p:sp>
      <p:sp>
        <p:nvSpPr>
          <p:cNvPr id="988" name="Google Shape;988;p48"/>
          <p:cNvSpPr txBox="1"/>
          <p:nvPr>
            <p:ph idx="4294967295" type="ctrTitle"/>
          </p:nvPr>
        </p:nvSpPr>
        <p:spPr>
          <a:xfrm>
            <a:off x="3104007" y="337517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2. Participate</a:t>
            </a:r>
            <a:endParaRPr sz="1700"/>
          </a:p>
        </p:txBody>
      </p:sp>
      <p:sp>
        <p:nvSpPr>
          <p:cNvPr id="989" name="Google Shape;989;p48"/>
          <p:cNvSpPr txBox="1"/>
          <p:nvPr>
            <p:ph idx="4294967295" type="ctrTitle"/>
          </p:nvPr>
        </p:nvSpPr>
        <p:spPr>
          <a:xfrm>
            <a:off x="5847475" y="3396998"/>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3. Get Rewarded</a:t>
            </a:r>
            <a:endParaRPr sz="1700"/>
          </a:p>
        </p:txBody>
      </p:sp>
      <p:sp>
        <p:nvSpPr>
          <p:cNvPr id="990" name="Google Shape;990;p48"/>
          <p:cNvSpPr txBox="1"/>
          <p:nvPr>
            <p:ph idx="4294967295" type="ctrTitle"/>
          </p:nvPr>
        </p:nvSpPr>
        <p:spPr>
          <a:xfrm>
            <a:off x="2672506" y="2586544"/>
            <a:ext cx="7893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sp>
        <p:nvSpPr>
          <p:cNvPr id="991" name="Google Shape;991;p48"/>
          <p:cNvSpPr txBox="1"/>
          <p:nvPr>
            <p:ph idx="4294967295" type="ctrTitle"/>
          </p:nvPr>
        </p:nvSpPr>
        <p:spPr>
          <a:xfrm>
            <a:off x="5440583" y="2586554"/>
            <a:ext cx="7107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grpSp>
        <p:nvGrpSpPr>
          <p:cNvPr id="992" name="Google Shape;992;p48"/>
          <p:cNvGrpSpPr/>
          <p:nvPr/>
        </p:nvGrpSpPr>
        <p:grpSpPr>
          <a:xfrm>
            <a:off x="3855305" y="2337853"/>
            <a:ext cx="947501" cy="947501"/>
            <a:chOff x="3268978" y="1174818"/>
            <a:chExt cx="685800" cy="685800"/>
          </a:xfrm>
        </p:grpSpPr>
        <p:sp>
          <p:nvSpPr>
            <p:cNvPr id="993" name="Google Shape;993;p48"/>
            <p:cNvSpPr/>
            <p:nvPr/>
          </p:nvSpPr>
          <p:spPr>
            <a:xfrm>
              <a:off x="3507103" y="17558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4" name="Google Shape;994;p48"/>
            <p:cNvSpPr/>
            <p:nvPr/>
          </p:nvSpPr>
          <p:spPr>
            <a:xfrm>
              <a:off x="3545203" y="1593918"/>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5" name="Google Shape;995;p48"/>
            <p:cNvSpPr/>
            <p:nvPr/>
          </p:nvSpPr>
          <p:spPr>
            <a:xfrm>
              <a:off x="3507103" y="13367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6" name="Google Shape;996;p48"/>
            <p:cNvSpPr/>
            <p:nvPr/>
          </p:nvSpPr>
          <p:spPr>
            <a:xfrm>
              <a:off x="3545203" y="1174818"/>
              <a:ext cx="133350" cy="133350"/>
            </a:xfrm>
            <a:custGeom>
              <a:rect b="b" l="l" r="r" t="t"/>
              <a:pathLst>
                <a:path extrusionOk="0" h="133350" w="133350">
                  <a:moveTo>
                    <a:pt x="66675" y="28575"/>
                  </a:moveTo>
                  <a:cubicBezTo>
                    <a:pt x="61672" y="28575"/>
                    <a:pt x="56718" y="29560"/>
                    <a:pt x="52095" y="31475"/>
                  </a:cubicBezTo>
                  <a:cubicBezTo>
                    <a:pt x="47473" y="33390"/>
                    <a:pt x="43272" y="36196"/>
                    <a:pt x="39734" y="39734"/>
                  </a:cubicBezTo>
                  <a:cubicBezTo>
                    <a:pt x="36196" y="43272"/>
                    <a:pt x="33390" y="47472"/>
                    <a:pt x="31475" y="52095"/>
                  </a:cubicBezTo>
                  <a:cubicBezTo>
                    <a:pt x="29561" y="56717"/>
                    <a:pt x="28575" y="61672"/>
                    <a:pt x="28575" y="66675"/>
                  </a:cubicBezTo>
                  <a:cubicBezTo>
                    <a:pt x="28575" y="71678"/>
                    <a:pt x="29561" y="76633"/>
                    <a:pt x="31475" y="81255"/>
                  </a:cubicBezTo>
                  <a:cubicBezTo>
                    <a:pt x="33390" y="85878"/>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8"/>
                    <a:pt x="101875" y="81255"/>
                  </a:cubicBezTo>
                  <a:cubicBezTo>
                    <a:pt x="103789" y="76633"/>
                    <a:pt x="104775" y="71678"/>
                    <a:pt x="104775" y="66675"/>
                  </a:cubicBezTo>
                  <a:cubicBezTo>
                    <a:pt x="104775" y="61672"/>
                    <a:pt x="103789" y="56717"/>
                    <a:pt x="101875" y="52095"/>
                  </a:cubicBezTo>
                  <a:cubicBezTo>
                    <a:pt x="99960" y="47472"/>
                    <a:pt x="97154" y="43272"/>
                    <a:pt x="93616" y="39734"/>
                  </a:cubicBezTo>
                  <a:cubicBezTo>
                    <a:pt x="90078" y="36196"/>
                    <a:pt x="85877" y="33390"/>
                    <a:pt x="81255" y="31475"/>
                  </a:cubicBezTo>
                  <a:cubicBezTo>
                    <a:pt x="76632" y="29560"/>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60"/>
                  </a:cubicBezTo>
                  <a:cubicBezTo>
                    <a:pt x="131625" y="49249"/>
                    <a:pt x="133350" y="57919"/>
                    <a:pt x="133350" y="66675"/>
                  </a:cubicBezTo>
                  <a:cubicBezTo>
                    <a:pt x="133350" y="75431"/>
                    <a:pt x="131625" y="84101"/>
                    <a:pt x="128275" y="92190"/>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0"/>
                  </a:cubicBezTo>
                  <a:cubicBezTo>
                    <a:pt x="1725" y="84101"/>
                    <a:pt x="0" y="75431"/>
                    <a:pt x="0" y="66675"/>
                  </a:cubicBezTo>
                  <a:cubicBezTo>
                    <a:pt x="0" y="57919"/>
                    <a:pt x="1725" y="49249"/>
                    <a:pt x="5075" y="41160"/>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7" name="Google Shape;997;p48"/>
            <p:cNvSpPr/>
            <p:nvPr/>
          </p:nvSpPr>
          <p:spPr>
            <a:xfrm>
              <a:off x="374522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8" name="Google Shape;998;p48"/>
            <p:cNvSpPr/>
            <p:nvPr/>
          </p:nvSpPr>
          <p:spPr>
            <a:xfrm>
              <a:off x="3783328" y="1451043"/>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99" name="Google Shape;999;p48"/>
            <p:cNvSpPr/>
            <p:nvPr/>
          </p:nvSpPr>
          <p:spPr>
            <a:xfrm>
              <a:off x="326897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8" y="0"/>
                  </a:lnTo>
                  <a:cubicBezTo>
                    <a:pt x="179476" y="0"/>
                    <a:pt x="209550" y="39870"/>
                    <a:pt x="209550" y="76200"/>
                  </a:cubicBezTo>
                  <a:lnTo>
                    <a:pt x="209550" y="104775"/>
                  </a:lnTo>
                  <a:lnTo>
                    <a:pt x="180975" y="104775"/>
                  </a:lnTo>
                  <a:lnTo>
                    <a:pt x="180975" y="76200"/>
                  </a:lnTo>
                  <a:cubicBezTo>
                    <a:pt x="180975" y="55380"/>
                    <a:pt x="163424" y="28575"/>
                    <a:pt x="124778"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0" name="Google Shape;1000;p48"/>
            <p:cNvSpPr/>
            <p:nvPr/>
          </p:nvSpPr>
          <p:spPr>
            <a:xfrm>
              <a:off x="3302315" y="1451043"/>
              <a:ext cx="133350" cy="133350"/>
            </a:xfrm>
            <a:custGeom>
              <a:rect b="b" l="l" r="r" t="t"/>
              <a:pathLst>
                <a:path extrusionOk="0" h="133350" w="133350">
                  <a:moveTo>
                    <a:pt x="66675" y="28575"/>
                  </a:moveTo>
                  <a:cubicBezTo>
                    <a:pt x="61672" y="28575"/>
                    <a:pt x="56717" y="29561"/>
                    <a:pt x="52095" y="31475"/>
                  </a:cubicBezTo>
                  <a:cubicBezTo>
                    <a:pt x="47472" y="33390"/>
                    <a:pt x="43272" y="36196"/>
                    <a:pt x="39734" y="39734"/>
                  </a:cubicBezTo>
                  <a:cubicBezTo>
                    <a:pt x="36196" y="43272"/>
                    <a:pt x="33390" y="47473"/>
                    <a:pt x="31475" y="52095"/>
                  </a:cubicBezTo>
                  <a:cubicBezTo>
                    <a:pt x="29560" y="56718"/>
                    <a:pt x="28575" y="61672"/>
                    <a:pt x="28575" y="66675"/>
                  </a:cubicBezTo>
                  <a:cubicBezTo>
                    <a:pt x="28575" y="71678"/>
                    <a:pt x="29560" y="76632"/>
                    <a:pt x="31475" y="81255"/>
                  </a:cubicBezTo>
                  <a:cubicBezTo>
                    <a:pt x="33390" y="85877"/>
                    <a:pt x="36196" y="90078"/>
                    <a:pt x="39734" y="93616"/>
                  </a:cubicBezTo>
                  <a:cubicBezTo>
                    <a:pt x="43272" y="97154"/>
                    <a:pt x="47472" y="99960"/>
                    <a:pt x="52095" y="101875"/>
                  </a:cubicBezTo>
                  <a:cubicBezTo>
                    <a:pt x="56717"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60"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60"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60"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1" name="Google Shape;1001;p48"/>
            <p:cNvSpPr/>
            <p:nvPr/>
          </p:nvSpPr>
          <p:spPr>
            <a:xfrm>
              <a:off x="3573778" y="1479618"/>
              <a:ext cx="76200" cy="76200"/>
            </a:xfrm>
            <a:custGeom>
              <a:rect b="b" l="l" r="r" t="t"/>
              <a:pathLst>
                <a:path extrusionOk="0" h="76200" w="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02" name="Google Shape;1002;p48"/>
          <p:cNvGrpSpPr/>
          <p:nvPr/>
        </p:nvGrpSpPr>
        <p:grpSpPr>
          <a:xfrm>
            <a:off x="6809435" y="2390980"/>
            <a:ext cx="583513" cy="807871"/>
            <a:chOff x="3268975" y="1153799"/>
            <a:chExt cx="495300" cy="685799"/>
          </a:xfrm>
        </p:grpSpPr>
        <p:sp>
          <p:nvSpPr>
            <p:cNvPr id="1003" name="Google Shape;1003;p48"/>
            <p:cNvSpPr/>
            <p:nvPr/>
          </p:nvSpPr>
          <p:spPr>
            <a:xfrm>
              <a:off x="3345175" y="1153799"/>
              <a:ext cx="342900" cy="342900"/>
            </a:xfrm>
            <a:custGeom>
              <a:rect b="b" l="l" r="r" t="t"/>
              <a:pathLst>
                <a:path extrusionOk="0" h="342900" w="342900">
                  <a:moveTo>
                    <a:pt x="171450" y="314325"/>
                  </a:moveTo>
                  <a:cubicBezTo>
                    <a:pt x="250358" y="314325"/>
                    <a:pt x="314325" y="250358"/>
                    <a:pt x="314325" y="171450"/>
                  </a:cubicBezTo>
                  <a:cubicBezTo>
                    <a:pt x="314325" y="92542"/>
                    <a:pt x="250358" y="28575"/>
                    <a:pt x="171450" y="28575"/>
                  </a:cubicBezTo>
                  <a:cubicBezTo>
                    <a:pt x="92542" y="28575"/>
                    <a:pt x="28575" y="92542"/>
                    <a:pt x="28575" y="171450"/>
                  </a:cubicBezTo>
                  <a:cubicBezTo>
                    <a:pt x="28575" y="250358"/>
                    <a:pt x="92542" y="314325"/>
                    <a:pt x="171450" y="314325"/>
                  </a:cubicBezTo>
                  <a:close/>
                  <a:moveTo>
                    <a:pt x="171450" y="342900"/>
                  </a:moveTo>
                  <a:cubicBezTo>
                    <a:pt x="266139" y="342900"/>
                    <a:pt x="342900" y="266139"/>
                    <a:pt x="342900" y="171450"/>
                  </a:cubicBezTo>
                  <a:cubicBezTo>
                    <a:pt x="342900" y="76761"/>
                    <a:pt x="266139" y="0"/>
                    <a:pt x="171450" y="0"/>
                  </a:cubicBezTo>
                  <a:cubicBezTo>
                    <a:pt x="76761" y="0"/>
                    <a:pt x="0" y="76761"/>
                    <a:pt x="0" y="171450"/>
                  </a:cubicBezTo>
                  <a:cubicBezTo>
                    <a:pt x="0" y="266139"/>
                    <a:pt x="76761" y="342900"/>
                    <a:pt x="171450" y="3429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4" name="Google Shape;1004;p48"/>
            <p:cNvSpPr/>
            <p:nvPr/>
          </p:nvSpPr>
          <p:spPr>
            <a:xfrm>
              <a:off x="3445187" y="1344299"/>
              <a:ext cx="142875" cy="71437"/>
            </a:xfrm>
            <a:custGeom>
              <a:rect b="b" l="l" r="r" t="t"/>
              <a:pathLst>
                <a:path extrusionOk="0" h="71437" w="142875">
                  <a:moveTo>
                    <a:pt x="28575" y="0"/>
                  </a:moveTo>
                  <a:cubicBezTo>
                    <a:pt x="28575" y="23672"/>
                    <a:pt x="47765" y="42863"/>
                    <a:pt x="71438" y="42863"/>
                  </a:cubicBezTo>
                  <a:cubicBezTo>
                    <a:pt x="95110" y="42863"/>
                    <a:pt x="114300" y="23672"/>
                    <a:pt x="114300" y="0"/>
                  </a:cubicBezTo>
                  <a:lnTo>
                    <a:pt x="142875" y="0"/>
                  </a:lnTo>
                  <a:cubicBezTo>
                    <a:pt x="142875" y="39453"/>
                    <a:pt x="110891" y="71438"/>
                    <a:pt x="71438" y="71438"/>
                  </a:cubicBezTo>
                  <a:cubicBezTo>
                    <a:pt x="31984" y="71438"/>
                    <a:pt x="0" y="39453"/>
                    <a:pt x="0" y="0"/>
                  </a:cubicBezTo>
                  <a:lnTo>
                    <a:pt x="2857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5" name="Google Shape;1005;p48"/>
            <p:cNvSpPr/>
            <p:nvPr/>
          </p:nvSpPr>
          <p:spPr>
            <a:xfrm>
              <a:off x="34166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6" name="Google Shape;1006;p48"/>
            <p:cNvSpPr/>
            <p:nvPr/>
          </p:nvSpPr>
          <p:spPr>
            <a:xfrm>
              <a:off x="35309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07" name="Google Shape;1007;p48"/>
            <p:cNvSpPr/>
            <p:nvPr/>
          </p:nvSpPr>
          <p:spPr>
            <a:xfrm>
              <a:off x="3268975" y="1496699"/>
              <a:ext cx="495300" cy="342899"/>
            </a:xfrm>
            <a:custGeom>
              <a:rect b="b" l="l" r="r" t="t"/>
              <a:pathLst>
                <a:path extrusionOk="0" h="342899" w="495300">
                  <a:moveTo>
                    <a:pt x="354713" y="9956"/>
                  </a:moveTo>
                  <a:cubicBezTo>
                    <a:pt x="419852" y="-21861"/>
                    <a:pt x="495300" y="26449"/>
                    <a:pt x="495300" y="99974"/>
                  </a:cubicBezTo>
                  <a:lnTo>
                    <a:pt x="495300" y="110309"/>
                  </a:lnTo>
                  <a:cubicBezTo>
                    <a:pt x="495300" y="142423"/>
                    <a:pt x="480121" y="172578"/>
                    <a:pt x="454510" y="191342"/>
                  </a:cubicBezTo>
                  <a:lnTo>
                    <a:pt x="247650" y="342900"/>
                  </a:lnTo>
                  <a:lnTo>
                    <a:pt x="40790" y="191342"/>
                  </a:lnTo>
                  <a:cubicBezTo>
                    <a:pt x="15179" y="172578"/>
                    <a:pt x="0" y="142423"/>
                    <a:pt x="0" y="110309"/>
                  </a:cubicBezTo>
                  <a:lnTo>
                    <a:pt x="0" y="99974"/>
                  </a:lnTo>
                  <a:cubicBezTo>
                    <a:pt x="0" y="26449"/>
                    <a:pt x="75448" y="-21861"/>
                    <a:pt x="140587" y="9956"/>
                  </a:cubicBezTo>
                  <a:lnTo>
                    <a:pt x="247650" y="62250"/>
                  </a:lnTo>
                  <a:lnTo>
                    <a:pt x="354713" y="9956"/>
                  </a:lnTo>
                  <a:close/>
                  <a:moveTo>
                    <a:pt x="467264" y="99974"/>
                  </a:moveTo>
                  <a:cubicBezTo>
                    <a:pt x="467264" y="47456"/>
                    <a:pt x="413373" y="12949"/>
                    <a:pt x="366845" y="35676"/>
                  </a:cubicBezTo>
                  <a:lnTo>
                    <a:pt x="247650" y="93895"/>
                  </a:lnTo>
                  <a:lnTo>
                    <a:pt x="128455" y="35676"/>
                  </a:lnTo>
                  <a:cubicBezTo>
                    <a:pt x="81927" y="12949"/>
                    <a:pt x="28036" y="47456"/>
                    <a:pt x="28036" y="99974"/>
                  </a:cubicBezTo>
                  <a:lnTo>
                    <a:pt x="28036" y="110309"/>
                  </a:lnTo>
                  <a:cubicBezTo>
                    <a:pt x="28036" y="133248"/>
                    <a:pt x="38878" y="154786"/>
                    <a:pt x="57172" y="168189"/>
                  </a:cubicBezTo>
                  <a:lnTo>
                    <a:pt x="247650" y="307746"/>
                  </a:lnTo>
                  <a:lnTo>
                    <a:pt x="438128" y="168189"/>
                  </a:lnTo>
                  <a:cubicBezTo>
                    <a:pt x="456422" y="154786"/>
                    <a:pt x="467264" y="133248"/>
                    <a:pt x="467264" y="110309"/>
                  </a:cubicBezTo>
                  <a:lnTo>
                    <a:pt x="467264" y="999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008" name="Google Shape;1008;p48"/>
          <p:cNvSpPr txBox="1"/>
          <p:nvPr>
            <p:ph idx="4294967295" type="ctrTitle"/>
          </p:nvPr>
        </p:nvSpPr>
        <p:spPr>
          <a:xfrm>
            <a:off x="498350" y="1102225"/>
            <a:ext cx="7718700" cy="8079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400">
                <a:solidFill>
                  <a:srgbClr val="F3F3F3"/>
                </a:solidFill>
              </a:rPr>
              <a:t>Get involved in Product Development! </a:t>
            </a:r>
            <a:r>
              <a:rPr b="0" lang="en" sz="1400">
                <a:solidFill>
                  <a:srgbClr val="F3F3F3"/>
                </a:solidFill>
              </a:rPr>
              <a:t>Share your thoughts and opinions with us by participating in our research activities. You’ll be invited to contribute to the design decisions that really fit users' needs and help us build the future of software development.</a:t>
            </a:r>
            <a:endParaRPr b="0" sz="1400">
              <a:solidFill>
                <a:srgbClr val="F3F3F3"/>
              </a:solidFill>
            </a:endParaRPr>
          </a:p>
        </p:txBody>
      </p:sp>
      <p:pic>
        <p:nvPicPr>
          <p:cNvPr id="1009" name="Google Shape;1009;p48"/>
          <p:cNvPicPr preferRelativeResize="0"/>
          <p:nvPr/>
        </p:nvPicPr>
        <p:blipFill>
          <a:blip r:embed="rId3">
            <a:alphaModFix/>
          </a:blip>
          <a:stretch>
            <a:fillRect/>
          </a:stretch>
        </p:blipFill>
        <p:spPr>
          <a:xfrm>
            <a:off x="1273062" y="2292972"/>
            <a:ext cx="1005931" cy="1005924"/>
          </a:xfrm>
          <a:prstGeom prst="rect">
            <a:avLst/>
          </a:prstGeom>
          <a:noFill/>
          <a:ln>
            <a:noFill/>
          </a:ln>
        </p:spPr>
      </p:pic>
      <p:sp>
        <p:nvSpPr>
          <p:cNvPr id="1010" name="Google Shape;1010;p48"/>
          <p:cNvSpPr txBox="1"/>
          <p:nvPr/>
        </p:nvSpPr>
        <p:spPr>
          <a:xfrm>
            <a:off x="336025" y="4526100"/>
            <a:ext cx="310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Cabin"/>
                <a:ea typeface="Cabin"/>
                <a:cs typeface="Cabin"/>
                <a:sym typeface="Cabin"/>
              </a:rPr>
              <a:t>outsystems.com/our-community/research-program/</a:t>
            </a:r>
            <a:endParaRPr sz="900">
              <a:solidFill>
                <a:schemeClr val="lt2"/>
              </a:solidFill>
              <a:latin typeface="Cabin"/>
              <a:ea typeface="Cabin"/>
              <a:cs typeface="Cabin"/>
              <a:sym typeface="Cabin"/>
            </a:endParaRPr>
          </a:p>
        </p:txBody>
      </p:sp>
      <p:sp>
        <p:nvSpPr>
          <p:cNvPr id="1011" name="Google Shape;1011;p48"/>
          <p:cNvSpPr txBox="1"/>
          <p:nvPr/>
        </p:nvSpPr>
        <p:spPr>
          <a:xfrm>
            <a:off x="862375" y="3789275"/>
            <a:ext cx="180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Cabin"/>
                <a:ea typeface="Cabin"/>
                <a:cs typeface="Cabin"/>
                <a:sym typeface="Cabin"/>
              </a:rPr>
              <a:t>Apply to join the OutSystems Research Program</a:t>
            </a:r>
            <a:endParaRPr sz="900">
              <a:solidFill>
                <a:schemeClr val="dk2"/>
              </a:solidFill>
              <a:latin typeface="Cabin"/>
              <a:ea typeface="Cabin"/>
              <a:cs typeface="Cabin"/>
              <a:sym typeface="Cabin"/>
            </a:endParaRPr>
          </a:p>
        </p:txBody>
      </p:sp>
      <p:sp>
        <p:nvSpPr>
          <p:cNvPr id="1012" name="Google Shape;1012;p48"/>
          <p:cNvSpPr txBox="1"/>
          <p:nvPr/>
        </p:nvSpPr>
        <p:spPr>
          <a:xfrm>
            <a:off x="3432088" y="3777075"/>
            <a:ext cx="180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Take part in a study you’ve</a:t>
            </a:r>
            <a:endParaRPr sz="900">
              <a:solidFill>
                <a:schemeClr val="dk2"/>
              </a:solidFill>
              <a:latin typeface="Cabin"/>
              <a:ea typeface="Cabin"/>
              <a:cs typeface="Cabin"/>
              <a:sym typeface="Cabin"/>
            </a:endParaRPr>
          </a:p>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matched with</a:t>
            </a:r>
            <a:endParaRPr sz="900">
              <a:solidFill>
                <a:schemeClr val="dk2"/>
              </a:solidFill>
              <a:latin typeface="Cabin"/>
              <a:ea typeface="Cabin"/>
              <a:cs typeface="Cabin"/>
              <a:sym typeface="Cabin"/>
            </a:endParaRPr>
          </a:p>
        </p:txBody>
      </p:sp>
      <p:sp>
        <p:nvSpPr>
          <p:cNvPr id="1013" name="Google Shape;1013;p48"/>
          <p:cNvSpPr txBox="1"/>
          <p:nvPr/>
        </p:nvSpPr>
        <p:spPr>
          <a:xfrm>
            <a:off x="6264600" y="3798913"/>
            <a:ext cx="180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Receive compensation or a small gift for sharing your thoughts</a:t>
            </a:r>
            <a:endParaRPr sz="900">
              <a:solidFill>
                <a:schemeClr val="dk2"/>
              </a:solidFill>
              <a:latin typeface="Cabin"/>
              <a:ea typeface="Cabin"/>
              <a:cs typeface="Cabin"/>
              <a:sym typeface="Cabi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17" name="Shape 1017"/>
        <p:cNvGrpSpPr/>
        <p:nvPr/>
      </p:nvGrpSpPr>
      <p:grpSpPr>
        <a:xfrm>
          <a:off x="0" y="0"/>
          <a:ext cx="0" cy="0"/>
          <a:chOff x="0" y="0"/>
          <a:chExt cx="0" cy="0"/>
        </a:xfrm>
      </p:grpSpPr>
      <p:sp>
        <p:nvSpPr>
          <p:cNvPr id="1018" name="Google Shape;1018;p49"/>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19" name="Google Shape;1019;p49"/>
          <p:cNvSpPr txBox="1"/>
          <p:nvPr>
            <p:ph idx="1" type="body"/>
          </p:nvPr>
        </p:nvSpPr>
        <p:spPr>
          <a:xfrm>
            <a:off x="4346825" y="2088888"/>
            <a:ext cx="3953100" cy="210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Thank you for joining us in the OutSystems User Group!</a:t>
            </a:r>
            <a:endParaRPr/>
          </a:p>
          <a:p>
            <a:pPr indent="0" lvl="0" marL="0" rtl="0" algn="l">
              <a:spcBef>
                <a:spcPts val="1000"/>
              </a:spcBef>
              <a:spcAft>
                <a:spcPts val="0"/>
              </a:spcAft>
              <a:buNone/>
            </a:pPr>
            <a:r>
              <a:rPr lang="en"/>
              <a:t>Please fill this quick survey and let us know your thoughts - the </a:t>
            </a:r>
            <a:r>
              <a:rPr b="1" lang="en"/>
              <a:t>good</a:t>
            </a:r>
            <a:r>
              <a:rPr lang="en"/>
              <a:t> and the </a:t>
            </a:r>
            <a:r>
              <a:rPr b="1" lang="en"/>
              <a:t>bad</a:t>
            </a:r>
            <a:r>
              <a:rPr lang="en"/>
              <a:t>! </a:t>
            </a:r>
            <a:endParaRPr/>
          </a:p>
        </p:txBody>
      </p:sp>
      <p:sp>
        <p:nvSpPr>
          <p:cNvPr id="1020" name="Google Shape;1020;p49"/>
          <p:cNvSpPr txBox="1"/>
          <p:nvPr>
            <p:ph type="title"/>
          </p:nvPr>
        </p:nvSpPr>
        <p:spPr>
          <a:xfrm>
            <a:off x="4346800" y="1101313"/>
            <a:ext cx="43080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Feedback Survey</a:t>
            </a:r>
            <a:endParaRPr/>
          </a:p>
        </p:txBody>
      </p:sp>
      <p:pic>
        <p:nvPicPr>
          <p:cNvPr id="1021" name="Google Shape;1021;p49"/>
          <p:cNvPicPr preferRelativeResize="0"/>
          <p:nvPr/>
        </p:nvPicPr>
        <p:blipFill rotWithShape="1">
          <a:blip r:embed="rId3">
            <a:alphaModFix/>
          </a:blip>
          <a:srcRect b="0" l="0" r="0" t="0"/>
          <a:stretch/>
        </p:blipFill>
        <p:spPr>
          <a:xfrm>
            <a:off x="771906" y="1016925"/>
            <a:ext cx="3109624" cy="310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25" name="Shape 1025"/>
        <p:cNvGrpSpPr/>
        <p:nvPr/>
      </p:nvGrpSpPr>
      <p:grpSpPr>
        <a:xfrm>
          <a:off x="0" y="0"/>
          <a:ext cx="0" cy="0"/>
          <a:chOff x="0" y="0"/>
          <a:chExt cx="0" cy="0"/>
        </a:xfrm>
      </p:grpSpPr>
      <p:sp>
        <p:nvSpPr>
          <p:cNvPr id="1026" name="Google Shape;1026;p50"/>
          <p:cNvSpPr txBox="1"/>
          <p:nvPr>
            <p:ph type="title"/>
          </p:nvPr>
        </p:nvSpPr>
        <p:spPr>
          <a:xfrm>
            <a:off x="511825" y="489300"/>
            <a:ext cx="6753000" cy="498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NeoMojis Sticker Sheet</a:t>
            </a:r>
            <a:endParaRPr/>
          </a:p>
        </p:txBody>
      </p:sp>
      <p:grpSp>
        <p:nvGrpSpPr>
          <p:cNvPr id="1027" name="Google Shape;1027;p50"/>
          <p:cNvGrpSpPr/>
          <p:nvPr/>
        </p:nvGrpSpPr>
        <p:grpSpPr>
          <a:xfrm>
            <a:off x="498335" y="3200462"/>
            <a:ext cx="529563" cy="497393"/>
            <a:chOff x="1040244" y="4242218"/>
            <a:chExt cx="906475" cy="851408"/>
          </a:xfrm>
        </p:grpSpPr>
        <p:sp>
          <p:nvSpPr>
            <p:cNvPr id="1028" name="Google Shape;1028;p50"/>
            <p:cNvSpPr/>
            <p:nvPr/>
          </p:nvSpPr>
          <p:spPr>
            <a:xfrm>
              <a:off x="1068482" y="4282942"/>
              <a:ext cx="114363" cy="521232"/>
            </a:xfrm>
            <a:custGeom>
              <a:rect b="b" l="l" r="r" t="t"/>
              <a:pathLst>
                <a:path extrusionOk="0" h="521232" w="114363">
                  <a:moveTo>
                    <a:pt x="86125" y="289673"/>
                  </a:moveTo>
                  <a:cubicBezTo>
                    <a:pt x="97422" y="384275"/>
                    <a:pt x="100247" y="459110"/>
                    <a:pt x="80480" y="521232"/>
                  </a:cubicBezTo>
                  <a:cubicBezTo>
                    <a:pt x="57887" y="521232"/>
                    <a:pt x="40945" y="507116"/>
                    <a:pt x="26822" y="487349"/>
                  </a:cubicBezTo>
                  <a:cubicBezTo>
                    <a:pt x="12706" y="470400"/>
                    <a:pt x="0" y="449223"/>
                    <a:pt x="0" y="398392"/>
                  </a:cubicBezTo>
                  <a:cubicBezTo>
                    <a:pt x="0" y="371569"/>
                    <a:pt x="12706" y="344740"/>
                    <a:pt x="22587" y="330618"/>
                  </a:cubicBezTo>
                  <a:cubicBezTo>
                    <a:pt x="24003" y="329208"/>
                    <a:pt x="24003" y="327792"/>
                    <a:pt x="25413" y="326382"/>
                  </a:cubicBezTo>
                  <a:lnTo>
                    <a:pt x="55067" y="288263"/>
                  </a:lnTo>
                  <a:cubicBezTo>
                    <a:pt x="55067" y="288263"/>
                    <a:pt x="80480" y="42582"/>
                    <a:pt x="84715" y="14343"/>
                  </a:cubicBezTo>
                  <a:cubicBezTo>
                    <a:pt x="87541" y="-6840"/>
                    <a:pt x="114363" y="-2605"/>
                    <a:pt x="114363" y="14343"/>
                  </a:cubicBezTo>
                  <a:cubicBezTo>
                    <a:pt x="112954" y="52463"/>
                    <a:pt x="86125" y="289673"/>
                    <a:pt x="86125" y="2896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29" name="Google Shape;1029;p50"/>
            <p:cNvSpPr/>
            <p:nvPr/>
          </p:nvSpPr>
          <p:spPr>
            <a:xfrm>
              <a:off x="1405940" y="4312818"/>
              <a:ext cx="166611" cy="184962"/>
            </a:xfrm>
            <a:custGeom>
              <a:rect b="b" l="l" r="r" t="t"/>
              <a:pathLst>
                <a:path extrusionOk="0" h="184962" w="166611">
                  <a:moveTo>
                    <a:pt x="166611" y="7055"/>
                  </a:moveTo>
                  <a:lnTo>
                    <a:pt x="166611" y="184963"/>
                  </a:lnTo>
                  <a:cubicBezTo>
                    <a:pt x="166611" y="184963"/>
                    <a:pt x="144018" y="177902"/>
                    <a:pt x="83306" y="177902"/>
                  </a:cubicBezTo>
                  <a:cubicBezTo>
                    <a:pt x="22587" y="177902"/>
                    <a:pt x="0" y="184963"/>
                    <a:pt x="0" y="184963"/>
                  </a:cubicBezTo>
                  <a:lnTo>
                    <a:pt x="0" y="7055"/>
                  </a:lnTo>
                  <a:cubicBezTo>
                    <a:pt x="0" y="7055"/>
                    <a:pt x="22587" y="0"/>
                    <a:pt x="83306" y="0"/>
                  </a:cubicBezTo>
                  <a:cubicBezTo>
                    <a:pt x="144018" y="0"/>
                    <a:pt x="166611" y="7055"/>
                    <a:pt x="166611" y="7055"/>
                  </a:cubicBezTo>
                  <a:close/>
                </a:path>
              </a:pathLst>
            </a:custGeom>
            <a:solidFill>
              <a:srgbClr val="FF7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0" name="Google Shape;1030;p50"/>
            <p:cNvSpPr/>
            <p:nvPr/>
          </p:nvSpPr>
          <p:spPr>
            <a:xfrm>
              <a:off x="1199794" y="4448365"/>
              <a:ext cx="576078" cy="494182"/>
            </a:xfrm>
            <a:custGeom>
              <a:rect b="b" l="l" r="r" t="t"/>
              <a:pathLst>
                <a:path extrusionOk="0" h="494182" w="576078">
                  <a:moveTo>
                    <a:pt x="289452" y="494182"/>
                  </a:moveTo>
                  <a:cubicBezTo>
                    <a:pt x="115780" y="494182"/>
                    <a:pt x="84715" y="467354"/>
                    <a:pt x="79070" y="456057"/>
                  </a:cubicBezTo>
                  <a:lnTo>
                    <a:pt x="49416" y="382638"/>
                  </a:lnTo>
                  <a:lnTo>
                    <a:pt x="0" y="319100"/>
                  </a:lnTo>
                  <a:lnTo>
                    <a:pt x="1410" y="312039"/>
                  </a:lnTo>
                  <a:cubicBezTo>
                    <a:pt x="18351" y="251327"/>
                    <a:pt x="21177" y="151079"/>
                    <a:pt x="8471" y="83305"/>
                  </a:cubicBezTo>
                  <a:lnTo>
                    <a:pt x="7061" y="76244"/>
                  </a:lnTo>
                  <a:lnTo>
                    <a:pt x="11297" y="70593"/>
                  </a:lnTo>
                  <a:cubicBezTo>
                    <a:pt x="12706" y="69183"/>
                    <a:pt x="60712" y="19767"/>
                    <a:pt x="203321" y="4235"/>
                  </a:cubicBezTo>
                  <a:cubicBezTo>
                    <a:pt x="230149" y="1410"/>
                    <a:pt x="259798" y="0"/>
                    <a:pt x="288036" y="0"/>
                  </a:cubicBezTo>
                  <a:cubicBezTo>
                    <a:pt x="316275" y="0"/>
                    <a:pt x="345929" y="1410"/>
                    <a:pt x="372758" y="4235"/>
                  </a:cubicBezTo>
                  <a:cubicBezTo>
                    <a:pt x="515360" y="18351"/>
                    <a:pt x="563372" y="67773"/>
                    <a:pt x="564782" y="70593"/>
                  </a:cubicBezTo>
                  <a:lnTo>
                    <a:pt x="569017" y="76244"/>
                  </a:lnTo>
                  <a:lnTo>
                    <a:pt x="567607" y="83305"/>
                  </a:lnTo>
                  <a:cubicBezTo>
                    <a:pt x="554895" y="151079"/>
                    <a:pt x="557720" y="251327"/>
                    <a:pt x="574662" y="312039"/>
                  </a:cubicBezTo>
                  <a:lnTo>
                    <a:pt x="576078" y="319100"/>
                  </a:lnTo>
                  <a:lnTo>
                    <a:pt x="526656" y="381228"/>
                  </a:lnTo>
                  <a:lnTo>
                    <a:pt x="497008" y="453237"/>
                  </a:lnTo>
                  <a:cubicBezTo>
                    <a:pt x="495592" y="467354"/>
                    <a:pt x="464534" y="494182"/>
                    <a:pt x="289452" y="494182"/>
                  </a:cubicBezTo>
                  <a:close/>
                </a:path>
              </a:pathLst>
            </a:custGeom>
            <a:solidFill>
              <a:srgbClr val="FF7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1" name="Google Shape;1031;p50"/>
            <p:cNvSpPr/>
            <p:nvPr/>
          </p:nvSpPr>
          <p:spPr>
            <a:xfrm>
              <a:off x="1184262" y="4437068"/>
              <a:ext cx="609961" cy="518185"/>
            </a:xfrm>
            <a:custGeom>
              <a:rect b="b" l="l" r="r" t="t"/>
              <a:pathLst>
                <a:path extrusionOk="0" h="518185" w="609961">
                  <a:moveTo>
                    <a:pt x="304984" y="28239"/>
                  </a:moveTo>
                  <a:cubicBezTo>
                    <a:pt x="336042" y="28239"/>
                    <a:pt x="364280" y="29648"/>
                    <a:pt x="388290" y="32474"/>
                  </a:cubicBezTo>
                  <a:cubicBezTo>
                    <a:pt x="528072" y="46590"/>
                    <a:pt x="571843" y="94602"/>
                    <a:pt x="571843" y="94602"/>
                  </a:cubicBezTo>
                  <a:cubicBezTo>
                    <a:pt x="559137" y="160960"/>
                    <a:pt x="560546" y="264033"/>
                    <a:pt x="578904" y="330397"/>
                  </a:cubicBezTo>
                  <a:lnTo>
                    <a:pt x="533718" y="389699"/>
                  </a:lnTo>
                  <a:lnTo>
                    <a:pt x="502653" y="463118"/>
                  </a:lnTo>
                  <a:cubicBezTo>
                    <a:pt x="502653" y="463118"/>
                    <a:pt x="488537" y="492773"/>
                    <a:pt x="304984" y="492773"/>
                  </a:cubicBezTo>
                  <a:cubicBezTo>
                    <a:pt x="121425" y="492773"/>
                    <a:pt x="107309" y="463118"/>
                    <a:pt x="107309" y="463118"/>
                  </a:cubicBezTo>
                  <a:lnTo>
                    <a:pt x="76244" y="389699"/>
                  </a:lnTo>
                  <a:lnTo>
                    <a:pt x="31064" y="330397"/>
                  </a:lnTo>
                  <a:cubicBezTo>
                    <a:pt x="49416" y="264033"/>
                    <a:pt x="50832" y="160960"/>
                    <a:pt x="38119" y="94602"/>
                  </a:cubicBezTo>
                  <a:cubicBezTo>
                    <a:pt x="38119" y="94602"/>
                    <a:pt x="81890" y="46590"/>
                    <a:pt x="220262" y="32474"/>
                  </a:cubicBezTo>
                  <a:cubicBezTo>
                    <a:pt x="245682" y="29648"/>
                    <a:pt x="273920" y="28239"/>
                    <a:pt x="304984" y="28239"/>
                  </a:cubicBezTo>
                  <a:close/>
                  <a:moveTo>
                    <a:pt x="304984" y="0"/>
                  </a:moveTo>
                  <a:cubicBezTo>
                    <a:pt x="275330" y="0"/>
                    <a:pt x="247091" y="1410"/>
                    <a:pt x="218853" y="4236"/>
                  </a:cubicBezTo>
                  <a:cubicBezTo>
                    <a:pt x="73419" y="19768"/>
                    <a:pt x="22587" y="69183"/>
                    <a:pt x="18351" y="74835"/>
                  </a:cubicBezTo>
                  <a:lnTo>
                    <a:pt x="8471" y="84715"/>
                  </a:lnTo>
                  <a:lnTo>
                    <a:pt x="11297" y="98838"/>
                  </a:lnTo>
                  <a:cubicBezTo>
                    <a:pt x="24003" y="163786"/>
                    <a:pt x="19767" y="264033"/>
                    <a:pt x="4235" y="321926"/>
                  </a:cubicBezTo>
                  <a:lnTo>
                    <a:pt x="0" y="336042"/>
                  </a:lnTo>
                  <a:lnTo>
                    <a:pt x="8471" y="347339"/>
                  </a:lnTo>
                  <a:lnTo>
                    <a:pt x="52241" y="402406"/>
                  </a:lnTo>
                  <a:lnTo>
                    <a:pt x="81890" y="473005"/>
                  </a:lnTo>
                  <a:cubicBezTo>
                    <a:pt x="87541" y="484302"/>
                    <a:pt x="103073" y="518185"/>
                    <a:pt x="304984" y="518185"/>
                  </a:cubicBezTo>
                  <a:cubicBezTo>
                    <a:pt x="506889" y="518185"/>
                    <a:pt x="522421" y="484302"/>
                    <a:pt x="528072" y="473005"/>
                  </a:cubicBezTo>
                  <a:lnTo>
                    <a:pt x="557721" y="402406"/>
                  </a:lnTo>
                  <a:lnTo>
                    <a:pt x="601491" y="347339"/>
                  </a:lnTo>
                  <a:lnTo>
                    <a:pt x="609962" y="336042"/>
                  </a:lnTo>
                  <a:lnTo>
                    <a:pt x="605727" y="321926"/>
                  </a:lnTo>
                  <a:cubicBezTo>
                    <a:pt x="590194" y="264033"/>
                    <a:pt x="585959" y="163786"/>
                    <a:pt x="598665" y="98838"/>
                  </a:cubicBezTo>
                  <a:lnTo>
                    <a:pt x="601491" y="84715"/>
                  </a:lnTo>
                  <a:lnTo>
                    <a:pt x="591611" y="74835"/>
                  </a:lnTo>
                  <a:cubicBezTo>
                    <a:pt x="585959" y="69183"/>
                    <a:pt x="536543" y="19768"/>
                    <a:pt x="389699" y="4236"/>
                  </a:cubicBezTo>
                  <a:cubicBezTo>
                    <a:pt x="362871" y="1410"/>
                    <a:pt x="334632" y="0"/>
                    <a:pt x="304984"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2" name="Google Shape;1032;p50"/>
            <p:cNvSpPr/>
            <p:nvPr/>
          </p:nvSpPr>
          <p:spPr>
            <a:xfrm>
              <a:off x="1068482" y="4282942"/>
              <a:ext cx="114363" cy="521232"/>
            </a:xfrm>
            <a:custGeom>
              <a:rect b="b" l="l" r="r" t="t"/>
              <a:pathLst>
                <a:path extrusionOk="0" h="521232" w="114363">
                  <a:moveTo>
                    <a:pt x="86125" y="289673"/>
                  </a:moveTo>
                  <a:cubicBezTo>
                    <a:pt x="97422" y="384275"/>
                    <a:pt x="100247" y="459110"/>
                    <a:pt x="80480" y="521232"/>
                  </a:cubicBezTo>
                  <a:cubicBezTo>
                    <a:pt x="57887" y="521232"/>
                    <a:pt x="40945" y="507116"/>
                    <a:pt x="26822" y="487349"/>
                  </a:cubicBezTo>
                  <a:cubicBezTo>
                    <a:pt x="12706" y="470400"/>
                    <a:pt x="0" y="449223"/>
                    <a:pt x="0" y="398392"/>
                  </a:cubicBezTo>
                  <a:cubicBezTo>
                    <a:pt x="0" y="371569"/>
                    <a:pt x="12706" y="344740"/>
                    <a:pt x="22587" y="330618"/>
                  </a:cubicBezTo>
                  <a:cubicBezTo>
                    <a:pt x="24003" y="329208"/>
                    <a:pt x="24003" y="327792"/>
                    <a:pt x="25413" y="326382"/>
                  </a:cubicBezTo>
                  <a:lnTo>
                    <a:pt x="55067" y="288263"/>
                  </a:lnTo>
                  <a:cubicBezTo>
                    <a:pt x="55067" y="288263"/>
                    <a:pt x="80480" y="42582"/>
                    <a:pt x="84715" y="14343"/>
                  </a:cubicBezTo>
                  <a:cubicBezTo>
                    <a:pt x="87541" y="-6840"/>
                    <a:pt x="114363" y="-2605"/>
                    <a:pt x="114363" y="14343"/>
                  </a:cubicBezTo>
                  <a:cubicBezTo>
                    <a:pt x="112954" y="52463"/>
                    <a:pt x="86125" y="289673"/>
                    <a:pt x="86125" y="289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3" name="Google Shape;1033;p50"/>
            <p:cNvSpPr/>
            <p:nvPr/>
          </p:nvSpPr>
          <p:spPr>
            <a:xfrm>
              <a:off x="1797050" y="4282942"/>
              <a:ext cx="114369" cy="521232"/>
            </a:xfrm>
            <a:custGeom>
              <a:rect b="b" l="l" r="r" t="t"/>
              <a:pathLst>
                <a:path extrusionOk="0" h="521232" w="114369">
                  <a:moveTo>
                    <a:pt x="28238" y="289673"/>
                  </a:moveTo>
                  <a:cubicBezTo>
                    <a:pt x="16942" y="384275"/>
                    <a:pt x="14122" y="459110"/>
                    <a:pt x="33890" y="521232"/>
                  </a:cubicBezTo>
                  <a:cubicBezTo>
                    <a:pt x="56477" y="521232"/>
                    <a:pt x="73425" y="507116"/>
                    <a:pt x="87541" y="487349"/>
                  </a:cubicBezTo>
                  <a:cubicBezTo>
                    <a:pt x="101664" y="470400"/>
                    <a:pt x="114370" y="449223"/>
                    <a:pt x="114370" y="398392"/>
                  </a:cubicBezTo>
                  <a:cubicBezTo>
                    <a:pt x="114370" y="371569"/>
                    <a:pt x="101664" y="344740"/>
                    <a:pt x="91777" y="330618"/>
                  </a:cubicBezTo>
                  <a:cubicBezTo>
                    <a:pt x="90367" y="329208"/>
                    <a:pt x="90367" y="327792"/>
                    <a:pt x="88951" y="326382"/>
                  </a:cubicBezTo>
                  <a:lnTo>
                    <a:pt x="59303" y="288263"/>
                  </a:lnTo>
                  <a:cubicBezTo>
                    <a:pt x="59303" y="288263"/>
                    <a:pt x="33890" y="42582"/>
                    <a:pt x="29655" y="14343"/>
                  </a:cubicBezTo>
                  <a:cubicBezTo>
                    <a:pt x="26829" y="-6840"/>
                    <a:pt x="0" y="-2605"/>
                    <a:pt x="0" y="14343"/>
                  </a:cubicBezTo>
                  <a:cubicBezTo>
                    <a:pt x="1410" y="52463"/>
                    <a:pt x="28238" y="289673"/>
                    <a:pt x="28238" y="289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4" name="Google Shape;1034;p50"/>
            <p:cNvSpPr/>
            <p:nvPr/>
          </p:nvSpPr>
          <p:spPr>
            <a:xfrm>
              <a:off x="1040244" y="4242218"/>
              <a:ext cx="906475" cy="851408"/>
            </a:xfrm>
            <a:custGeom>
              <a:rect b="b" l="l" r="r" t="t"/>
              <a:pathLst>
                <a:path extrusionOk="0" h="851408" w="906475">
                  <a:moveTo>
                    <a:pt x="866940" y="336042"/>
                  </a:moveTo>
                  <a:lnTo>
                    <a:pt x="842937" y="302159"/>
                  </a:lnTo>
                  <a:lnTo>
                    <a:pt x="817518" y="39535"/>
                  </a:lnTo>
                  <a:cubicBezTo>
                    <a:pt x="814699" y="16942"/>
                    <a:pt x="796341" y="0"/>
                    <a:pt x="772338" y="0"/>
                  </a:cubicBezTo>
                  <a:cubicBezTo>
                    <a:pt x="746925" y="0"/>
                    <a:pt x="727158" y="19768"/>
                    <a:pt x="727158" y="42355"/>
                  </a:cubicBezTo>
                  <a:lnTo>
                    <a:pt x="727158" y="136957"/>
                  </a:lnTo>
                  <a:cubicBezTo>
                    <a:pt x="727158" y="136957"/>
                    <a:pt x="639617" y="26829"/>
                    <a:pt x="450412" y="26829"/>
                  </a:cubicBezTo>
                  <a:cubicBezTo>
                    <a:pt x="261207" y="26829"/>
                    <a:pt x="173666" y="136957"/>
                    <a:pt x="173666" y="136957"/>
                  </a:cubicBezTo>
                  <a:lnTo>
                    <a:pt x="173666" y="43771"/>
                  </a:lnTo>
                  <a:cubicBezTo>
                    <a:pt x="173666" y="19768"/>
                    <a:pt x="152489" y="1410"/>
                    <a:pt x="128486" y="1410"/>
                  </a:cubicBezTo>
                  <a:cubicBezTo>
                    <a:pt x="104483" y="1410"/>
                    <a:pt x="84715" y="18352"/>
                    <a:pt x="83306" y="40945"/>
                  </a:cubicBezTo>
                  <a:lnTo>
                    <a:pt x="57887" y="303568"/>
                  </a:lnTo>
                  <a:lnTo>
                    <a:pt x="33884" y="337458"/>
                  </a:lnTo>
                  <a:cubicBezTo>
                    <a:pt x="11290" y="368522"/>
                    <a:pt x="0" y="405232"/>
                    <a:pt x="0" y="443351"/>
                  </a:cubicBezTo>
                  <a:cubicBezTo>
                    <a:pt x="0" y="494183"/>
                    <a:pt x="21177" y="542189"/>
                    <a:pt x="59296" y="578898"/>
                  </a:cubicBezTo>
                  <a:lnTo>
                    <a:pt x="87541" y="605727"/>
                  </a:lnTo>
                  <a:lnTo>
                    <a:pt x="93186" y="617023"/>
                  </a:lnTo>
                  <a:cubicBezTo>
                    <a:pt x="108718" y="646678"/>
                    <a:pt x="125660" y="673500"/>
                    <a:pt x="145428" y="701739"/>
                  </a:cubicBezTo>
                  <a:lnTo>
                    <a:pt x="175082" y="742690"/>
                  </a:lnTo>
                  <a:lnTo>
                    <a:pt x="175082" y="796341"/>
                  </a:lnTo>
                  <a:cubicBezTo>
                    <a:pt x="175082" y="813283"/>
                    <a:pt x="187789" y="828815"/>
                    <a:pt x="206140" y="831641"/>
                  </a:cubicBezTo>
                  <a:cubicBezTo>
                    <a:pt x="247091" y="840112"/>
                    <a:pt x="327571" y="851408"/>
                    <a:pt x="453238" y="851408"/>
                  </a:cubicBezTo>
                  <a:cubicBezTo>
                    <a:pt x="578898" y="851408"/>
                    <a:pt x="659384" y="838702"/>
                    <a:pt x="700329" y="831641"/>
                  </a:cubicBezTo>
                  <a:cubicBezTo>
                    <a:pt x="718680" y="827405"/>
                    <a:pt x="731393" y="813283"/>
                    <a:pt x="731393" y="796341"/>
                  </a:cubicBezTo>
                  <a:lnTo>
                    <a:pt x="731393" y="742690"/>
                  </a:lnTo>
                  <a:lnTo>
                    <a:pt x="761041" y="701739"/>
                  </a:lnTo>
                  <a:cubicBezTo>
                    <a:pt x="780809" y="674916"/>
                    <a:pt x="797751" y="646678"/>
                    <a:pt x="813283" y="617023"/>
                  </a:cubicBezTo>
                  <a:lnTo>
                    <a:pt x="818934" y="605727"/>
                  </a:lnTo>
                  <a:lnTo>
                    <a:pt x="847173" y="578898"/>
                  </a:lnTo>
                  <a:cubicBezTo>
                    <a:pt x="885292" y="543604"/>
                    <a:pt x="906475" y="494183"/>
                    <a:pt x="906475" y="443351"/>
                  </a:cubicBezTo>
                  <a:cubicBezTo>
                    <a:pt x="900824" y="405232"/>
                    <a:pt x="889527" y="368522"/>
                    <a:pt x="866940" y="336042"/>
                  </a:cubicBezTo>
                  <a:close/>
                  <a:moveTo>
                    <a:pt x="114364" y="330397"/>
                  </a:moveTo>
                  <a:cubicBezTo>
                    <a:pt x="114364" y="336042"/>
                    <a:pt x="115780" y="341694"/>
                    <a:pt x="115780" y="347339"/>
                  </a:cubicBezTo>
                  <a:cubicBezTo>
                    <a:pt x="115780" y="352990"/>
                    <a:pt x="117189" y="358635"/>
                    <a:pt x="117189" y="364280"/>
                  </a:cubicBezTo>
                  <a:cubicBezTo>
                    <a:pt x="117189" y="369932"/>
                    <a:pt x="118599" y="375577"/>
                    <a:pt x="118599" y="379813"/>
                  </a:cubicBezTo>
                  <a:cubicBezTo>
                    <a:pt x="120015" y="395345"/>
                    <a:pt x="121425" y="410877"/>
                    <a:pt x="121425" y="424999"/>
                  </a:cubicBezTo>
                  <a:cubicBezTo>
                    <a:pt x="121425" y="429235"/>
                    <a:pt x="121425" y="434880"/>
                    <a:pt x="121425" y="439115"/>
                  </a:cubicBezTo>
                  <a:cubicBezTo>
                    <a:pt x="121425" y="449002"/>
                    <a:pt x="121425" y="458883"/>
                    <a:pt x="121425" y="467354"/>
                  </a:cubicBezTo>
                  <a:cubicBezTo>
                    <a:pt x="121425" y="473005"/>
                    <a:pt x="121425" y="477241"/>
                    <a:pt x="121425" y="482886"/>
                  </a:cubicBezTo>
                  <a:cubicBezTo>
                    <a:pt x="121425" y="492773"/>
                    <a:pt x="120015" y="501244"/>
                    <a:pt x="118599" y="511124"/>
                  </a:cubicBezTo>
                  <a:cubicBezTo>
                    <a:pt x="118599" y="515366"/>
                    <a:pt x="117189" y="519602"/>
                    <a:pt x="117189" y="523837"/>
                  </a:cubicBezTo>
                  <a:cubicBezTo>
                    <a:pt x="115780" y="532308"/>
                    <a:pt x="114364" y="540779"/>
                    <a:pt x="111544" y="549250"/>
                  </a:cubicBezTo>
                  <a:cubicBezTo>
                    <a:pt x="110128" y="553485"/>
                    <a:pt x="108718" y="557721"/>
                    <a:pt x="107309" y="561956"/>
                  </a:cubicBezTo>
                  <a:cubicBezTo>
                    <a:pt x="105893" y="561956"/>
                    <a:pt x="104483" y="561956"/>
                    <a:pt x="103067" y="561956"/>
                  </a:cubicBezTo>
                  <a:cubicBezTo>
                    <a:pt x="100247" y="561956"/>
                    <a:pt x="97422" y="561956"/>
                    <a:pt x="94596" y="560546"/>
                  </a:cubicBezTo>
                  <a:cubicBezTo>
                    <a:pt x="93186" y="560546"/>
                    <a:pt x="91777" y="560546"/>
                    <a:pt x="90361" y="559137"/>
                  </a:cubicBezTo>
                  <a:cubicBezTo>
                    <a:pt x="88951" y="559137"/>
                    <a:pt x="87541" y="559130"/>
                    <a:pt x="86125" y="557721"/>
                  </a:cubicBezTo>
                  <a:cubicBezTo>
                    <a:pt x="83306" y="556311"/>
                    <a:pt x="81890" y="556311"/>
                    <a:pt x="79064" y="553485"/>
                  </a:cubicBezTo>
                  <a:cubicBezTo>
                    <a:pt x="77654" y="553485"/>
                    <a:pt x="76244" y="552076"/>
                    <a:pt x="74828" y="550659"/>
                  </a:cubicBezTo>
                  <a:cubicBezTo>
                    <a:pt x="73419" y="549250"/>
                    <a:pt x="70593" y="547840"/>
                    <a:pt x="69183" y="546424"/>
                  </a:cubicBezTo>
                  <a:cubicBezTo>
                    <a:pt x="67774" y="545014"/>
                    <a:pt x="64948" y="542189"/>
                    <a:pt x="63538" y="540779"/>
                  </a:cubicBezTo>
                  <a:cubicBezTo>
                    <a:pt x="59296" y="536543"/>
                    <a:pt x="56477" y="532308"/>
                    <a:pt x="52241" y="526657"/>
                  </a:cubicBezTo>
                  <a:cubicBezTo>
                    <a:pt x="59296" y="515366"/>
                    <a:pt x="66358" y="492773"/>
                    <a:pt x="66358" y="447586"/>
                  </a:cubicBezTo>
                  <a:cubicBezTo>
                    <a:pt x="66358" y="400996"/>
                    <a:pt x="57887" y="379813"/>
                    <a:pt x="49416" y="369932"/>
                  </a:cubicBezTo>
                  <a:cubicBezTo>
                    <a:pt x="49416" y="369932"/>
                    <a:pt x="50825" y="368522"/>
                    <a:pt x="50825" y="367106"/>
                  </a:cubicBezTo>
                  <a:lnTo>
                    <a:pt x="52241" y="365697"/>
                  </a:lnTo>
                  <a:lnTo>
                    <a:pt x="81890" y="327571"/>
                  </a:lnTo>
                  <a:cubicBezTo>
                    <a:pt x="81890" y="327571"/>
                    <a:pt x="86125" y="280975"/>
                    <a:pt x="93186" y="225914"/>
                  </a:cubicBezTo>
                  <a:cubicBezTo>
                    <a:pt x="94596" y="210382"/>
                    <a:pt x="96012" y="194850"/>
                    <a:pt x="97422" y="179318"/>
                  </a:cubicBezTo>
                  <a:cubicBezTo>
                    <a:pt x="97422" y="177908"/>
                    <a:pt x="97422" y="177908"/>
                    <a:pt x="97422" y="176492"/>
                  </a:cubicBezTo>
                  <a:cubicBezTo>
                    <a:pt x="97422" y="172257"/>
                    <a:pt x="98831" y="168021"/>
                    <a:pt x="98831" y="163786"/>
                  </a:cubicBezTo>
                  <a:cubicBezTo>
                    <a:pt x="98831" y="159550"/>
                    <a:pt x="100247" y="155315"/>
                    <a:pt x="100247" y="152489"/>
                  </a:cubicBezTo>
                  <a:cubicBezTo>
                    <a:pt x="100247" y="151079"/>
                    <a:pt x="100247" y="148254"/>
                    <a:pt x="100247" y="146844"/>
                  </a:cubicBezTo>
                  <a:cubicBezTo>
                    <a:pt x="100247" y="142608"/>
                    <a:pt x="101657" y="139783"/>
                    <a:pt x="101657" y="135547"/>
                  </a:cubicBezTo>
                  <a:cubicBezTo>
                    <a:pt x="101657" y="134138"/>
                    <a:pt x="101657" y="131312"/>
                    <a:pt x="101657" y="129896"/>
                  </a:cubicBezTo>
                  <a:cubicBezTo>
                    <a:pt x="103067" y="120015"/>
                    <a:pt x="103073" y="111544"/>
                    <a:pt x="104483" y="103073"/>
                  </a:cubicBezTo>
                  <a:cubicBezTo>
                    <a:pt x="104483" y="101657"/>
                    <a:pt x="104483" y="100248"/>
                    <a:pt x="104483" y="98838"/>
                  </a:cubicBezTo>
                  <a:cubicBezTo>
                    <a:pt x="104483" y="96012"/>
                    <a:pt x="105893" y="93187"/>
                    <a:pt x="105893" y="88951"/>
                  </a:cubicBezTo>
                  <a:cubicBezTo>
                    <a:pt x="107309" y="72009"/>
                    <a:pt x="108718" y="59303"/>
                    <a:pt x="110128" y="53651"/>
                  </a:cubicBezTo>
                  <a:cubicBezTo>
                    <a:pt x="110128" y="52242"/>
                    <a:pt x="110128" y="50832"/>
                    <a:pt x="110128" y="50832"/>
                  </a:cubicBezTo>
                  <a:cubicBezTo>
                    <a:pt x="110128" y="49416"/>
                    <a:pt x="111544" y="48006"/>
                    <a:pt x="112954" y="46590"/>
                  </a:cubicBezTo>
                  <a:cubicBezTo>
                    <a:pt x="112954" y="45181"/>
                    <a:pt x="114364" y="45181"/>
                    <a:pt x="115780" y="43771"/>
                  </a:cubicBezTo>
                  <a:cubicBezTo>
                    <a:pt x="120015" y="39535"/>
                    <a:pt x="125660" y="39535"/>
                    <a:pt x="131312" y="40945"/>
                  </a:cubicBezTo>
                  <a:cubicBezTo>
                    <a:pt x="132721" y="40945"/>
                    <a:pt x="134131" y="42355"/>
                    <a:pt x="135547" y="43771"/>
                  </a:cubicBezTo>
                  <a:cubicBezTo>
                    <a:pt x="138367" y="46590"/>
                    <a:pt x="139783" y="49416"/>
                    <a:pt x="139783" y="55067"/>
                  </a:cubicBezTo>
                  <a:cubicBezTo>
                    <a:pt x="141192" y="93187"/>
                    <a:pt x="114364" y="330397"/>
                    <a:pt x="114364" y="330397"/>
                  </a:cubicBezTo>
                  <a:close/>
                  <a:moveTo>
                    <a:pt x="696093" y="776574"/>
                  </a:moveTo>
                  <a:cubicBezTo>
                    <a:pt x="696093" y="793522"/>
                    <a:pt x="683387" y="799167"/>
                    <a:pt x="665029" y="803402"/>
                  </a:cubicBezTo>
                  <a:cubicBezTo>
                    <a:pt x="625494" y="811873"/>
                    <a:pt x="573253" y="823170"/>
                    <a:pt x="447586" y="823170"/>
                  </a:cubicBezTo>
                  <a:cubicBezTo>
                    <a:pt x="321926" y="823170"/>
                    <a:pt x="271094" y="810463"/>
                    <a:pt x="230143" y="803402"/>
                  </a:cubicBezTo>
                  <a:cubicBezTo>
                    <a:pt x="211792" y="799167"/>
                    <a:pt x="199085" y="793522"/>
                    <a:pt x="199085" y="776574"/>
                  </a:cubicBezTo>
                  <a:lnTo>
                    <a:pt x="199085" y="755396"/>
                  </a:lnTo>
                  <a:cubicBezTo>
                    <a:pt x="245675" y="765277"/>
                    <a:pt x="303568" y="777989"/>
                    <a:pt x="446176" y="777989"/>
                  </a:cubicBezTo>
                  <a:cubicBezTo>
                    <a:pt x="588785" y="777989"/>
                    <a:pt x="648087" y="763867"/>
                    <a:pt x="693268" y="755396"/>
                  </a:cubicBezTo>
                  <a:lnTo>
                    <a:pt x="693268" y="776574"/>
                  </a:lnTo>
                  <a:lnTo>
                    <a:pt x="696093" y="776574"/>
                  </a:lnTo>
                  <a:close/>
                  <a:moveTo>
                    <a:pt x="755396" y="576078"/>
                  </a:moveTo>
                  <a:cubicBezTo>
                    <a:pt x="744099" y="625494"/>
                    <a:pt x="724332" y="670681"/>
                    <a:pt x="697503" y="713035"/>
                  </a:cubicBezTo>
                  <a:cubicBezTo>
                    <a:pt x="697503" y="713035"/>
                    <a:pt x="626904" y="739864"/>
                    <a:pt x="450412" y="739864"/>
                  </a:cubicBezTo>
                  <a:lnTo>
                    <a:pt x="449002" y="739864"/>
                  </a:lnTo>
                  <a:cubicBezTo>
                    <a:pt x="273920" y="739864"/>
                    <a:pt x="201905" y="713035"/>
                    <a:pt x="201905" y="713035"/>
                  </a:cubicBezTo>
                  <a:cubicBezTo>
                    <a:pt x="175082" y="670681"/>
                    <a:pt x="155315" y="625494"/>
                    <a:pt x="144018" y="576078"/>
                  </a:cubicBezTo>
                  <a:cubicBezTo>
                    <a:pt x="162370" y="480066"/>
                    <a:pt x="159550" y="378403"/>
                    <a:pt x="144018" y="275330"/>
                  </a:cubicBezTo>
                  <a:cubicBezTo>
                    <a:pt x="144018" y="275330"/>
                    <a:pt x="189198" y="128486"/>
                    <a:pt x="365697" y="91777"/>
                  </a:cubicBezTo>
                  <a:cubicBezTo>
                    <a:pt x="365697" y="91777"/>
                    <a:pt x="388283" y="86125"/>
                    <a:pt x="449002" y="86125"/>
                  </a:cubicBezTo>
                  <a:cubicBezTo>
                    <a:pt x="509715" y="86125"/>
                    <a:pt x="532308" y="91777"/>
                    <a:pt x="532308" y="91777"/>
                  </a:cubicBezTo>
                  <a:cubicBezTo>
                    <a:pt x="710209" y="128486"/>
                    <a:pt x="755396" y="275330"/>
                    <a:pt x="755396" y="275330"/>
                  </a:cubicBezTo>
                  <a:cubicBezTo>
                    <a:pt x="738448" y="378403"/>
                    <a:pt x="735629" y="480066"/>
                    <a:pt x="755396" y="576078"/>
                  </a:cubicBezTo>
                  <a:close/>
                  <a:moveTo>
                    <a:pt x="841521" y="530892"/>
                  </a:moveTo>
                  <a:cubicBezTo>
                    <a:pt x="838702" y="535127"/>
                    <a:pt x="835876" y="537953"/>
                    <a:pt x="833050" y="540779"/>
                  </a:cubicBezTo>
                  <a:cubicBezTo>
                    <a:pt x="831641" y="542189"/>
                    <a:pt x="828815" y="545014"/>
                    <a:pt x="827405" y="546424"/>
                  </a:cubicBezTo>
                  <a:cubicBezTo>
                    <a:pt x="825989" y="547840"/>
                    <a:pt x="823170" y="549250"/>
                    <a:pt x="821754" y="550659"/>
                  </a:cubicBezTo>
                  <a:cubicBezTo>
                    <a:pt x="820344" y="552076"/>
                    <a:pt x="818934" y="552076"/>
                    <a:pt x="817518" y="553485"/>
                  </a:cubicBezTo>
                  <a:cubicBezTo>
                    <a:pt x="814699" y="554895"/>
                    <a:pt x="813283" y="556311"/>
                    <a:pt x="810463" y="557721"/>
                  </a:cubicBezTo>
                  <a:cubicBezTo>
                    <a:pt x="809047" y="557721"/>
                    <a:pt x="807638" y="559137"/>
                    <a:pt x="806228" y="559137"/>
                  </a:cubicBezTo>
                  <a:cubicBezTo>
                    <a:pt x="804812" y="559137"/>
                    <a:pt x="803402" y="560546"/>
                    <a:pt x="801986" y="560546"/>
                  </a:cubicBezTo>
                  <a:cubicBezTo>
                    <a:pt x="799167" y="561956"/>
                    <a:pt x="796341" y="561956"/>
                    <a:pt x="793515" y="561956"/>
                  </a:cubicBezTo>
                  <a:cubicBezTo>
                    <a:pt x="792105" y="561956"/>
                    <a:pt x="790696" y="561956"/>
                    <a:pt x="789280" y="561956"/>
                  </a:cubicBezTo>
                  <a:cubicBezTo>
                    <a:pt x="786460" y="553485"/>
                    <a:pt x="785044" y="545014"/>
                    <a:pt x="782219" y="536543"/>
                  </a:cubicBezTo>
                  <a:cubicBezTo>
                    <a:pt x="780809" y="528072"/>
                    <a:pt x="779399" y="519602"/>
                    <a:pt x="777983" y="509715"/>
                  </a:cubicBezTo>
                  <a:cubicBezTo>
                    <a:pt x="776573" y="501244"/>
                    <a:pt x="776573" y="491357"/>
                    <a:pt x="775164" y="482886"/>
                  </a:cubicBezTo>
                  <a:lnTo>
                    <a:pt x="775164" y="481476"/>
                  </a:lnTo>
                  <a:cubicBezTo>
                    <a:pt x="775164" y="471589"/>
                    <a:pt x="775164" y="461709"/>
                    <a:pt x="775164" y="451822"/>
                  </a:cubicBezTo>
                  <a:cubicBezTo>
                    <a:pt x="775164" y="446177"/>
                    <a:pt x="775164" y="440531"/>
                    <a:pt x="775164" y="434880"/>
                  </a:cubicBezTo>
                  <a:cubicBezTo>
                    <a:pt x="775164" y="429235"/>
                    <a:pt x="775164" y="423583"/>
                    <a:pt x="775164" y="416528"/>
                  </a:cubicBezTo>
                  <a:cubicBezTo>
                    <a:pt x="775164" y="413703"/>
                    <a:pt x="775164" y="410877"/>
                    <a:pt x="775164" y="409467"/>
                  </a:cubicBezTo>
                  <a:cubicBezTo>
                    <a:pt x="775164" y="399580"/>
                    <a:pt x="776573" y="389699"/>
                    <a:pt x="777983" y="378403"/>
                  </a:cubicBezTo>
                  <a:cubicBezTo>
                    <a:pt x="777983" y="369932"/>
                    <a:pt x="779399" y="361461"/>
                    <a:pt x="780809" y="351574"/>
                  </a:cubicBezTo>
                  <a:cubicBezTo>
                    <a:pt x="780809" y="348755"/>
                    <a:pt x="780809" y="345929"/>
                    <a:pt x="782219" y="343103"/>
                  </a:cubicBezTo>
                  <a:cubicBezTo>
                    <a:pt x="782219" y="338868"/>
                    <a:pt x="783635" y="333223"/>
                    <a:pt x="783635" y="327571"/>
                  </a:cubicBezTo>
                  <a:cubicBezTo>
                    <a:pt x="783635" y="327571"/>
                    <a:pt x="777983" y="279565"/>
                    <a:pt x="772338" y="223088"/>
                  </a:cubicBezTo>
                  <a:lnTo>
                    <a:pt x="772338" y="221679"/>
                  </a:lnTo>
                  <a:cubicBezTo>
                    <a:pt x="772338" y="218853"/>
                    <a:pt x="770928" y="214618"/>
                    <a:pt x="770928" y="211792"/>
                  </a:cubicBezTo>
                  <a:cubicBezTo>
                    <a:pt x="770928" y="210382"/>
                    <a:pt x="770928" y="210382"/>
                    <a:pt x="770928" y="208966"/>
                  </a:cubicBezTo>
                  <a:cubicBezTo>
                    <a:pt x="769512" y="200495"/>
                    <a:pt x="769512" y="190614"/>
                    <a:pt x="768102" y="182144"/>
                  </a:cubicBezTo>
                  <a:cubicBezTo>
                    <a:pt x="768102" y="179318"/>
                    <a:pt x="768102" y="177908"/>
                    <a:pt x="766693" y="176492"/>
                  </a:cubicBezTo>
                  <a:cubicBezTo>
                    <a:pt x="766693" y="172257"/>
                    <a:pt x="765277" y="168021"/>
                    <a:pt x="765277" y="165195"/>
                  </a:cubicBezTo>
                  <a:cubicBezTo>
                    <a:pt x="765277" y="160960"/>
                    <a:pt x="763867" y="156725"/>
                    <a:pt x="763867" y="153905"/>
                  </a:cubicBezTo>
                  <a:cubicBezTo>
                    <a:pt x="763867" y="152489"/>
                    <a:pt x="763867" y="149663"/>
                    <a:pt x="763867" y="148254"/>
                  </a:cubicBezTo>
                  <a:cubicBezTo>
                    <a:pt x="763867" y="144018"/>
                    <a:pt x="762451" y="141193"/>
                    <a:pt x="762451" y="136957"/>
                  </a:cubicBezTo>
                  <a:cubicBezTo>
                    <a:pt x="762451" y="129896"/>
                    <a:pt x="761041" y="122841"/>
                    <a:pt x="759632" y="115780"/>
                  </a:cubicBezTo>
                  <a:cubicBezTo>
                    <a:pt x="759632" y="112954"/>
                    <a:pt x="759632" y="108719"/>
                    <a:pt x="758215" y="105893"/>
                  </a:cubicBezTo>
                  <a:cubicBezTo>
                    <a:pt x="756806" y="97422"/>
                    <a:pt x="756806" y="88951"/>
                    <a:pt x="755396" y="83306"/>
                  </a:cubicBezTo>
                  <a:cubicBezTo>
                    <a:pt x="755396" y="80480"/>
                    <a:pt x="755396" y="79070"/>
                    <a:pt x="755396" y="76245"/>
                  </a:cubicBezTo>
                  <a:cubicBezTo>
                    <a:pt x="755396" y="67774"/>
                    <a:pt x="753980" y="62122"/>
                    <a:pt x="753980" y="57887"/>
                  </a:cubicBezTo>
                  <a:cubicBezTo>
                    <a:pt x="753980" y="56477"/>
                    <a:pt x="753980" y="55067"/>
                    <a:pt x="753980" y="53651"/>
                  </a:cubicBezTo>
                  <a:cubicBezTo>
                    <a:pt x="753980" y="52242"/>
                    <a:pt x="755396" y="50832"/>
                    <a:pt x="755396" y="49416"/>
                  </a:cubicBezTo>
                  <a:cubicBezTo>
                    <a:pt x="755396" y="48006"/>
                    <a:pt x="756806" y="48006"/>
                    <a:pt x="758215" y="46590"/>
                  </a:cubicBezTo>
                  <a:cubicBezTo>
                    <a:pt x="762451" y="43771"/>
                    <a:pt x="768102" y="42355"/>
                    <a:pt x="773748" y="43771"/>
                  </a:cubicBezTo>
                  <a:cubicBezTo>
                    <a:pt x="776573" y="45181"/>
                    <a:pt x="777983" y="46590"/>
                    <a:pt x="780809" y="48006"/>
                  </a:cubicBezTo>
                  <a:cubicBezTo>
                    <a:pt x="782219" y="50832"/>
                    <a:pt x="783635" y="53651"/>
                    <a:pt x="785044" y="56477"/>
                  </a:cubicBezTo>
                  <a:cubicBezTo>
                    <a:pt x="785044" y="57887"/>
                    <a:pt x="785044" y="57887"/>
                    <a:pt x="785044" y="59303"/>
                  </a:cubicBezTo>
                  <a:cubicBezTo>
                    <a:pt x="785044" y="62122"/>
                    <a:pt x="786460" y="66358"/>
                    <a:pt x="786460" y="72009"/>
                  </a:cubicBezTo>
                  <a:cubicBezTo>
                    <a:pt x="786460" y="73419"/>
                    <a:pt x="786460" y="74835"/>
                    <a:pt x="786460" y="76245"/>
                  </a:cubicBezTo>
                  <a:cubicBezTo>
                    <a:pt x="786460" y="77654"/>
                    <a:pt x="786460" y="79070"/>
                    <a:pt x="786460" y="80480"/>
                  </a:cubicBezTo>
                  <a:cubicBezTo>
                    <a:pt x="786460" y="81890"/>
                    <a:pt x="786460" y="83306"/>
                    <a:pt x="786460" y="84715"/>
                  </a:cubicBezTo>
                  <a:cubicBezTo>
                    <a:pt x="786460" y="87541"/>
                    <a:pt x="786460" y="91777"/>
                    <a:pt x="787870" y="96012"/>
                  </a:cubicBezTo>
                  <a:cubicBezTo>
                    <a:pt x="787870" y="100248"/>
                    <a:pt x="789280" y="103073"/>
                    <a:pt x="789280" y="107309"/>
                  </a:cubicBezTo>
                  <a:cubicBezTo>
                    <a:pt x="790696" y="115780"/>
                    <a:pt x="790696" y="124251"/>
                    <a:pt x="792105" y="134138"/>
                  </a:cubicBezTo>
                  <a:cubicBezTo>
                    <a:pt x="792105" y="135547"/>
                    <a:pt x="792105" y="138373"/>
                    <a:pt x="792105" y="139783"/>
                  </a:cubicBezTo>
                  <a:cubicBezTo>
                    <a:pt x="792105" y="144018"/>
                    <a:pt x="793515" y="146844"/>
                    <a:pt x="793515" y="151079"/>
                  </a:cubicBezTo>
                  <a:cubicBezTo>
                    <a:pt x="793515" y="152489"/>
                    <a:pt x="793515" y="155315"/>
                    <a:pt x="793515" y="156725"/>
                  </a:cubicBezTo>
                  <a:cubicBezTo>
                    <a:pt x="793515" y="160960"/>
                    <a:pt x="794931" y="165195"/>
                    <a:pt x="794931" y="168021"/>
                  </a:cubicBezTo>
                  <a:cubicBezTo>
                    <a:pt x="794931" y="172257"/>
                    <a:pt x="796341" y="176492"/>
                    <a:pt x="796341" y="180727"/>
                  </a:cubicBezTo>
                  <a:cubicBezTo>
                    <a:pt x="796341" y="180727"/>
                    <a:pt x="796341" y="182144"/>
                    <a:pt x="796341" y="183553"/>
                  </a:cubicBezTo>
                  <a:cubicBezTo>
                    <a:pt x="797751" y="199086"/>
                    <a:pt x="799167" y="214618"/>
                    <a:pt x="800576" y="230150"/>
                  </a:cubicBezTo>
                  <a:cubicBezTo>
                    <a:pt x="806222" y="285217"/>
                    <a:pt x="811873" y="331807"/>
                    <a:pt x="811873" y="331807"/>
                  </a:cubicBezTo>
                  <a:lnTo>
                    <a:pt x="841521" y="369932"/>
                  </a:lnTo>
                  <a:lnTo>
                    <a:pt x="842937" y="371342"/>
                  </a:lnTo>
                  <a:cubicBezTo>
                    <a:pt x="842937" y="371342"/>
                    <a:pt x="844347" y="372758"/>
                    <a:pt x="844347" y="374167"/>
                  </a:cubicBezTo>
                  <a:cubicBezTo>
                    <a:pt x="835876" y="384048"/>
                    <a:pt x="827405" y="405232"/>
                    <a:pt x="827405" y="451822"/>
                  </a:cubicBezTo>
                  <a:cubicBezTo>
                    <a:pt x="827405" y="497008"/>
                    <a:pt x="834466" y="519602"/>
                    <a:pt x="841521" y="530892"/>
                  </a:cubicBezTo>
                  <a:cubicBezTo>
                    <a:pt x="842937" y="529482"/>
                    <a:pt x="842937" y="530892"/>
                    <a:pt x="841521" y="530892"/>
                  </a:cubicBezTo>
                  <a:close/>
                </a:path>
              </a:pathLst>
            </a:custGeom>
            <a:solidFill>
              <a:srgbClr val="FF7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5" name="Google Shape;1035;p50"/>
            <p:cNvSpPr/>
            <p:nvPr/>
          </p:nvSpPr>
          <p:spPr>
            <a:xfrm>
              <a:off x="1239329" y="4996205"/>
              <a:ext cx="497008" cy="67773"/>
            </a:xfrm>
            <a:custGeom>
              <a:rect b="b" l="l" r="r" t="t"/>
              <a:pathLst>
                <a:path extrusionOk="0" h="67773" w="497008">
                  <a:moveTo>
                    <a:pt x="497008" y="0"/>
                  </a:moveTo>
                  <a:lnTo>
                    <a:pt x="497008" y="21177"/>
                  </a:lnTo>
                  <a:cubicBezTo>
                    <a:pt x="497008" y="38119"/>
                    <a:pt x="484302" y="43771"/>
                    <a:pt x="465944" y="48006"/>
                  </a:cubicBezTo>
                  <a:cubicBezTo>
                    <a:pt x="426409" y="56477"/>
                    <a:pt x="374167" y="67773"/>
                    <a:pt x="248501" y="67773"/>
                  </a:cubicBezTo>
                  <a:cubicBezTo>
                    <a:pt x="122841" y="67773"/>
                    <a:pt x="72009" y="55061"/>
                    <a:pt x="31058" y="48006"/>
                  </a:cubicBezTo>
                  <a:cubicBezTo>
                    <a:pt x="12706" y="43771"/>
                    <a:pt x="0" y="38119"/>
                    <a:pt x="0" y="21177"/>
                  </a:cubicBezTo>
                  <a:lnTo>
                    <a:pt x="0" y="0"/>
                  </a:lnTo>
                  <a:cubicBezTo>
                    <a:pt x="46590" y="9880"/>
                    <a:pt x="104483" y="22587"/>
                    <a:pt x="247091" y="22587"/>
                  </a:cubicBezTo>
                  <a:cubicBezTo>
                    <a:pt x="389700" y="22587"/>
                    <a:pt x="451822" y="9880"/>
                    <a:pt x="497008"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6" name="Google Shape;1036;p50"/>
            <p:cNvSpPr/>
            <p:nvPr/>
          </p:nvSpPr>
          <p:spPr>
            <a:xfrm>
              <a:off x="1184262" y="4332585"/>
              <a:ext cx="612787" cy="649497"/>
            </a:xfrm>
            <a:custGeom>
              <a:rect b="b" l="l" r="r" t="t"/>
              <a:pathLst>
                <a:path extrusionOk="0" h="649497" w="612787">
                  <a:moveTo>
                    <a:pt x="611378" y="485711"/>
                  </a:moveTo>
                  <a:cubicBezTo>
                    <a:pt x="600081" y="535127"/>
                    <a:pt x="580314" y="580314"/>
                    <a:pt x="553485" y="622668"/>
                  </a:cubicBezTo>
                  <a:cubicBezTo>
                    <a:pt x="553485" y="622668"/>
                    <a:pt x="482886" y="649497"/>
                    <a:pt x="306394" y="649497"/>
                  </a:cubicBezTo>
                  <a:lnTo>
                    <a:pt x="304984" y="649497"/>
                  </a:lnTo>
                  <a:cubicBezTo>
                    <a:pt x="129896" y="649497"/>
                    <a:pt x="57887" y="622668"/>
                    <a:pt x="57887" y="622668"/>
                  </a:cubicBezTo>
                  <a:cubicBezTo>
                    <a:pt x="31064" y="580314"/>
                    <a:pt x="11297" y="535127"/>
                    <a:pt x="0" y="485711"/>
                  </a:cubicBezTo>
                  <a:cubicBezTo>
                    <a:pt x="18351" y="389699"/>
                    <a:pt x="15532" y="288036"/>
                    <a:pt x="0" y="184963"/>
                  </a:cubicBezTo>
                  <a:cubicBezTo>
                    <a:pt x="0" y="184963"/>
                    <a:pt x="45180" y="38119"/>
                    <a:pt x="221679" y="1410"/>
                  </a:cubicBezTo>
                  <a:lnTo>
                    <a:pt x="221679" y="135547"/>
                  </a:lnTo>
                  <a:cubicBezTo>
                    <a:pt x="81890" y="149663"/>
                    <a:pt x="39535" y="197669"/>
                    <a:pt x="39535" y="197669"/>
                  </a:cubicBezTo>
                  <a:cubicBezTo>
                    <a:pt x="52241" y="264033"/>
                    <a:pt x="50832" y="367106"/>
                    <a:pt x="32474" y="433470"/>
                  </a:cubicBezTo>
                  <a:lnTo>
                    <a:pt x="77654" y="492773"/>
                  </a:lnTo>
                  <a:lnTo>
                    <a:pt x="108718" y="566191"/>
                  </a:lnTo>
                  <a:cubicBezTo>
                    <a:pt x="108718" y="566191"/>
                    <a:pt x="122841" y="595846"/>
                    <a:pt x="306394" y="595846"/>
                  </a:cubicBezTo>
                  <a:cubicBezTo>
                    <a:pt x="489947" y="595846"/>
                    <a:pt x="504069" y="566191"/>
                    <a:pt x="504069" y="566191"/>
                  </a:cubicBezTo>
                  <a:lnTo>
                    <a:pt x="535134" y="492773"/>
                  </a:lnTo>
                  <a:lnTo>
                    <a:pt x="580314" y="433470"/>
                  </a:lnTo>
                  <a:cubicBezTo>
                    <a:pt x="561956" y="367106"/>
                    <a:pt x="560546" y="264033"/>
                    <a:pt x="573253" y="197669"/>
                  </a:cubicBezTo>
                  <a:cubicBezTo>
                    <a:pt x="573253" y="197669"/>
                    <a:pt x="529482" y="149663"/>
                    <a:pt x="389699" y="135547"/>
                  </a:cubicBezTo>
                  <a:lnTo>
                    <a:pt x="389699" y="0"/>
                  </a:lnTo>
                  <a:cubicBezTo>
                    <a:pt x="567608" y="36709"/>
                    <a:pt x="612788" y="183553"/>
                    <a:pt x="612788" y="183553"/>
                  </a:cubicBezTo>
                  <a:cubicBezTo>
                    <a:pt x="594430" y="288036"/>
                    <a:pt x="591611" y="389699"/>
                    <a:pt x="611378" y="48571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7" name="Google Shape;1037;p50"/>
            <p:cNvSpPr/>
            <p:nvPr/>
          </p:nvSpPr>
          <p:spPr>
            <a:xfrm>
              <a:off x="1517484" y="4541551"/>
              <a:ext cx="141192" cy="127075"/>
            </a:xfrm>
            <a:custGeom>
              <a:rect b="b" l="l" r="r" t="t"/>
              <a:pathLst>
                <a:path extrusionOk="0" h="127075" w="141192">
                  <a:moveTo>
                    <a:pt x="14116" y="112960"/>
                  </a:moveTo>
                  <a:lnTo>
                    <a:pt x="28238" y="112960"/>
                  </a:lnTo>
                  <a:lnTo>
                    <a:pt x="42354" y="112960"/>
                  </a:lnTo>
                  <a:lnTo>
                    <a:pt x="42354" y="98838"/>
                  </a:lnTo>
                  <a:lnTo>
                    <a:pt x="56477" y="98838"/>
                  </a:lnTo>
                  <a:lnTo>
                    <a:pt x="70593" y="98838"/>
                  </a:lnTo>
                  <a:lnTo>
                    <a:pt x="84715" y="98838"/>
                  </a:lnTo>
                  <a:lnTo>
                    <a:pt x="98838" y="98838"/>
                  </a:lnTo>
                  <a:lnTo>
                    <a:pt x="98838" y="112960"/>
                  </a:lnTo>
                  <a:lnTo>
                    <a:pt x="112954" y="112960"/>
                  </a:lnTo>
                  <a:lnTo>
                    <a:pt x="127076" y="112960"/>
                  </a:lnTo>
                  <a:lnTo>
                    <a:pt x="127076" y="127076"/>
                  </a:lnTo>
                  <a:lnTo>
                    <a:pt x="141192" y="127076"/>
                  </a:lnTo>
                  <a:lnTo>
                    <a:pt x="141192" y="112960"/>
                  </a:lnTo>
                  <a:lnTo>
                    <a:pt x="141192" y="98838"/>
                  </a:lnTo>
                  <a:lnTo>
                    <a:pt x="127076" y="98838"/>
                  </a:lnTo>
                  <a:lnTo>
                    <a:pt x="127076" y="84715"/>
                  </a:lnTo>
                  <a:lnTo>
                    <a:pt x="127076" y="70599"/>
                  </a:lnTo>
                  <a:lnTo>
                    <a:pt x="127076" y="56477"/>
                  </a:lnTo>
                  <a:lnTo>
                    <a:pt x="112954" y="56477"/>
                  </a:lnTo>
                  <a:lnTo>
                    <a:pt x="112954" y="42361"/>
                  </a:lnTo>
                  <a:lnTo>
                    <a:pt x="112954" y="28238"/>
                  </a:lnTo>
                  <a:lnTo>
                    <a:pt x="98838" y="28238"/>
                  </a:lnTo>
                  <a:lnTo>
                    <a:pt x="98838" y="14122"/>
                  </a:lnTo>
                  <a:lnTo>
                    <a:pt x="84715" y="14122"/>
                  </a:lnTo>
                  <a:lnTo>
                    <a:pt x="84715" y="0"/>
                  </a:lnTo>
                  <a:lnTo>
                    <a:pt x="70593" y="0"/>
                  </a:lnTo>
                  <a:lnTo>
                    <a:pt x="56477" y="0"/>
                  </a:lnTo>
                  <a:lnTo>
                    <a:pt x="56477" y="14122"/>
                  </a:lnTo>
                  <a:lnTo>
                    <a:pt x="42354" y="14122"/>
                  </a:lnTo>
                  <a:lnTo>
                    <a:pt x="42354" y="28238"/>
                  </a:lnTo>
                  <a:lnTo>
                    <a:pt x="28238" y="28238"/>
                  </a:lnTo>
                  <a:lnTo>
                    <a:pt x="28238" y="42361"/>
                  </a:lnTo>
                  <a:lnTo>
                    <a:pt x="28238" y="56477"/>
                  </a:lnTo>
                  <a:lnTo>
                    <a:pt x="14116" y="56477"/>
                  </a:lnTo>
                  <a:lnTo>
                    <a:pt x="14116" y="70599"/>
                  </a:lnTo>
                  <a:lnTo>
                    <a:pt x="14116" y="84715"/>
                  </a:lnTo>
                  <a:lnTo>
                    <a:pt x="14116" y="98838"/>
                  </a:lnTo>
                  <a:lnTo>
                    <a:pt x="0" y="98838"/>
                  </a:lnTo>
                  <a:lnTo>
                    <a:pt x="0" y="112960"/>
                  </a:lnTo>
                  <a:lnTo>
                    <a:pt x="0" y="127076"/>
                  </a:lnTo>
                  <a:lnTo>
                    <a:pt x="14116" y="127076"/>
                  </a:lnTo>
                  <a:lnTo>
                    <a:pt x="14116" y="112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8" name="Google Shape;1038;p50"/>
            <p:cNvSpPr/>
            <p:nvPr/>
          </p:nvSpPr>
          <p:spPr>
            <a:xfrm>
              <a:off x="1319809" y="4541551"/>
              <a:ext cx="141192" cy="127075"/>
            </a:xfrm>
            <a:custGeom>
              <a:rect b="b" l="l" r="r" t="t"/>
              <a:pathLst>
                <a:path extrusionOk="0" h="127075" w="141192">
                  <a:moveTo>
                    <a:pt x="14116" y="112960"/>
                  </a:moveTo>
                  <a:lnTo>
                    <a:pt x="28238" y="112960"/>
                  </a:lnTo>
                  <a:lnTo>
                    <a:pt x="42361" y="112960"/>
                  </a:lnTo>
                  <a:lnTo>
                    <a:pt x="42361" y="98838"/>
                  </a:lnTo>
                  <a:lnTo>
                    <a:pt x="56477" y="98838"/>
                  </a:lnTo>
                  <a:lnTo>
                    <a:pt x="70599" y="98838"/>
                  </a:lnTo>
                  <a:lnTo>
                    <a:pt x="84715" y="98838"/>
                  </a:lnTo>
                  <a:lnTo>
                    <a:pt x="98838" y="98838"/>
                  </a:lnTo>
                  <a:lnTo>
                    <a:pt x="98838" y="112960"/>
                  </a:lnTo>
                  <a:lnTo>
                    <a:pt x="112954" y="112960"/>
                  </a:lnTo>
                  <a:lnTo>
                    <a:pt x="127076" y="112960"/>
                  </a:lnTo>
                  <a:lnTo>
                    <a:pt x="127076" y="127076"/>
                  </a:lnTo>
                  <a:lnTo>
                    <a:pt x="141192" y="127076"/>
                  </a:lnTo>
                  <a:lnTo>
                    <a:pt x="141192" y="112960"/>
                  </a:lnTo>
                  <a:lnTo>
                    <a:pt x="141192" y="98838"/>
                  </a:lnTo>
                  <a:lnTo>
                    <a:pt x="141192" y="84715"/>
                  </a:lnTo>
                  <a:lnTo>
                    <a:pt x="127076" y="84715"/>
                  </a:lnTo>
                  <a:lnTo>
                    <a:pt x="127076" y="70599"/>
                  </a:lnTo>
                  <a:lnTo>
                    <a:pt x="127076" y="56477"/>
                  </a:lnTo>
                  <a:lnTo>
                    <a:pt x="112954" y="56477"/>
                  </a:lnTo>
                  <a:lnTo>
                    <a:pt x="112954" y="42361"/>
                  </a:lnTo>
                  <a:lnTo>
                    <a:pt x="112954" y="28238"/>
                  </a:lnTo>
                  <a:lnTo>
                    <a:pt x="98838" y="28238"/>
                  </a:lnTo>
                  <a:lnTo>
                    <a:pt x="98838" y="14122"/>
                  </a:lnTo>
                  <a:lnTo>
                    <a:pt x="84715" y="14122"/>
                  </a:lnTo>
                  <a:lnTo>
                    <a:pt x="84715" y="0"/>
                  </a:lnTo>
                  <a:lnTo>
                    <a:pt x="70599" y="0"/>
                  </a:lnTo>
                  <a:lnTo>
                    <a:pt x="56477" y="0"/>
                  </a:lnTo>
                  <a:lnTo>
                    <a:pt x="56477" y="14122"/>
                  </a:lnTo>
                  <a:lnTo>
                    <a:pt x="42361" y="14122"/>
                  </a:lnTo>
                  <a:lnTo>
                    <a:pt x="42361" y="28238"/>
                  </a:lnTo>
                  <a:lnTo>
                    <a:pt x="28238" y="28238"/>
                  </a:lnTo>
                  <a:lnTo>
                    <a:pt x="28238" y="42361"/>
                  </a:lnTo>
                  <a:lnTo>
                    <a:pt x="28238" y="56477"/>
                  </a:lnTo>
                  <a:lnTo>
                    <a:pt x="14116" y="56477"/>
                  </a:lnTo>
                  <a:lnTo>
                    <a:pt x="14116" y="70599"/>
                  </a:lnTo>
                  <a:lnTo>
                    <a:pt x="14116" y="84715"/>
                  </a:lnTo>
                  <a:lnTo>
                    <a:pt x="0" y="84715"/>
                  </a:lnTo>
                  <a:lnTo>
                    <a:pt x="0" y="98838"/>
                  </a:lnTo>
                  <a:lnTo>
                    <a:pt x="0" y="112960"/>
                  </a:lnTo>
                  <a:lnTo>
                    <a:pt x="0" y="127076"/>
                  </a:lnTo>
                  <a:lnTo>
                    <a:pt x="14116" y="127076"/>
                  </a:lnTo>
                  <a:lnTo>
                    <a:pt x="14116" y="11296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39" name="Google Shape;1039;p50"/>
            <p:cNvSpPr/>
            <p:nvPr/>
          </p:nvSpPr>
          <p:spPr>
            <a:xfrm>
              <a:off x="1277448" y="4725104"/>
              <a:ext cx="423589" cy="141198"/>
            </a:xfrm>
            <a:custGeom>
              <a:rect b="b" l="l" r="r" t="t"/>
              <a:pathLst>
                <a:path extrusionOk="0" h="141198" w="423589">
                  <a:moveTo>
                    <a:pt x="409467" y="0"/>
                  </a:moveTo>
                  <a:lnTo>
                    <a:pt x="409467" y="14122"/>
                  </a:lnTo>
                  <a:lnTo>
                    <a:pt x="395351" y="14122"/>
                  </a:lnTo>
                  <a:lnTo>
                    <a:pt x="395351" y="28238"/>
                  </a:lnTo>
                  <a:lnTo>
                    <a:pt x="381229" y="28238"/>
                  </a:lnTo>
                  <a:lnTo>
                    <a:pt x="381229" y="42361"/>
                  </a:lnTo>
                  <a:lnTo>
                    <a:pt x="381229" y="56483"/>
                  </a:lnTo>
                  <a:lnTo>
                    <a:pt x="367112" y="56483"/>
                  </a:lnTo>
                  <a:lnTo>
                    <a:pt x="367112" y="42361"/>
                  </a:lnTo>
                  <a:lnTo>
                    <a:pt x="352990" y="42361"/>
                  </a:lnTo>
                  <a:lnTo>
                    <a:pt x="338874" y="42361"/>
                  </a:lnTo>
                  <a:lnTo>
                    <a:pt x="338874" y="56483"/>
                  </a:lnTo>
                  <a:lnTo>
                    <a:pt x="338874" y="70599"/>
                  </a:lnTo>
                  <a:lnTo>
                    <a:pt x="324752" y="70599"/>
                  </a:lnTo>
                  <a:lnTo>
                    <a:pt x="310629" y="70599"/>
                  </a:lnTo>
                  <a:lnTo>
                    <a:pt x="296513" y="70599"/>
                  </a:lnTo>
                  <a:lnTo>
                    <a:pt x="296513" y="56483"/>
                  </a:lnTo>
                  <a:lnTo>
                    <a:pt x="282391" y="56483"/>
                  </a:lnTo>
                  <a:lnTo>
                    <a:pt x="268275" y="56483"/>
                  </a:lnTo>
                  <a:lnTo>
                    <a:pt x="268275" y="70599"/>
                  </a:lnTo>
                  <a:lnTo>
                    <a:pt x="254152" y="70599"/>
                  </a:lnTo>
                  <a:lnTo>
                    <a:pt x="240036" y="70599"/>
                  </a:lnTo>
                  <a:lnTo>
                    <a:pt x="225914" y="70599"/>
                  </a:lnTo>
                  <a:lnTo>
                    <a:pt x="225914" y="56483"/>
                  </a:lnTo>
                  <a:lnTo>
                    <a:pt x="211798" y="56483"/>
                  </a:lnTo>
                  <a:lnTo>
                    <a:pt x="197675" y="56483"/>
                  </a:lnTo>
                  <a:lnTo>
                    <a:pt x="197675" y="70599"/>
                  </a:lnTo>
                  <a:lnTo>
                    <a:pt x="183559" y="70599"/>
                  </a:lnTo>
                  <a:lnTo>
                    <a:pt x="169437" y="70599"/>
                  </a:lnTo>
                  <a:lnTo>
                    <a:pt x="155315" y="70599"/>
                  </a:lnTo>
                  <a:lnTo>
                    <a:pt x="155315" y="56483"/>
                  </a:lnTo>
                  <a:lnTo>
                    <a:pt x="141199" y="56483"/>
                  </a:lnTo>
                  <a:lnTo>
                    <a:pt x="127076" y="56483"/>
                  </a:lnTo>
                  <a:lnTo>
                    <a:pt x="127076" y="70599"/>
                  </a:lnTo>
                  <a:lnTo>
                    <a:pt x="112960" y="70599"/>
                  </a:lnTo>
                  <a:lnTo>
                    <a:pt x="98838" y="70599"/>
                  </a:lnTo>
                  <a:lnTo>
                    <a:pt x="84722" y="70599"/>
                  </a:lnTo>
                  <a:lnTo>
                    <a:pt x="84722" y="56483"/>
                  </a:lnTo>
                  <a:lnTo>
                    <a:pt x="84722" y="42361"/>
                  </a:lnTo>
                  <a:lnTo>
                    <a:pt x="70599" y="42361"/>
                  </a:lnTo>
                  <a:lnTo>
                    <a:pt x="56483" y="42361"/>
                  </a:lnTo>
                  <a:lnTo>
                    <a:pt x="56483" y="56483"/>
                  </a:lnTo>
                  <a:lnTo>
                    <a:pt x="42361" y="56483"/>
                  </a:lnTo>
                  <a:lnTo>
                    <a:pt x="42361" y="42361"/>
                  </a:lnTo>
                  <a:lnTo>
                    <a:pt x="42361" y="28238"/>
                  </a:lnTo>
                  <a:lnTo>
                    <a:pt x="28238" y="28238"/>
                  </a:lnTo>
                  <a:lnTo>
                    <a:pt x="28238" y="14122"/>
                  </a:lnTo>
                  <a:lnTo>
                    <a:pt x="14122" y="14122"/>
                  </a:lnTo>
                  <a:lnTo>
                    <a:pt x="14122" y="0"/>
                  </a:lnTo>
                  <a:lnTo>
                    <a:pt x="0" y="0"/>
                  </a:lnTo>
                  <a:lnTo>
                    <a:pt x="0" y="14122"/>
                  </a:lnTo>
                  <a:lnTo>
                    <a:pt x="0" y="28238"/>
                  </a:lnTo>
                  <a:lnTo>
                    <a:pt x="14122" y="28238"/>
                  </a:lnTo>
                  <a:lnTo>
                    <a:pt x="14122" y="42361"/>
                  </a:lnTo>
                  <a:lnTo>
                    <a:pt x="14122" y="56483"/>
                  </a:lnTo>
                  <a:lnTo>
                    <a:pt x="28238" y="56483"/>
                  </a:lnTo>
                  <a:lnTo>
                    <a:pt x="28238" y="70599"/>
                  </a:lnTo>
                  <a:lnTo>
                    <a:pt x="42361" y="70599"/>
                  </a:lnTo>
                  <a:lnTo>
                    <a:pt x="42361" y="84722"/>
                  </a:lnTo>
                  <a:lnTo>
                    <a:pt x="56483" y="84722"/>
                  </a:lnTo>
                  <a:lnTo>
                    <a:pt x="70599" y="84722"/>
                  </a:lnTo>
                  <a:lnTo>
                    <a:pt x="70599" y="98838"/>
                  </a:lnTo>
                  <a:lnTo>
                    <a:pt x="70599" y="112960"/>
                  </a:lnTo>
                  <a:lnTo>
                    <a:pt x="84722" y="112960"/>
                  </a:lnTo>
                  <a:lnTo>
                    <a:pt x="84722" y="127076"/>
                  </a:lnTo>
                  <a:lnTo>
                    <a:pt x="98838" y="127076"/>
                  </a:lnTo>
                  <a:lnTo>
                    <a:pt x="112960" y="127076"/>
                  </a:lnTo>
                  <a:lnTo>
                    <a:pt x="112960" y="141198"/>
                  </a:lnTo>
                  <a:lnTo>
                    <a:pt x="127076" y="141198"/>
                  </a:lnTo>
                  <a:lnTo>
                    <a:pt x="127076" y="127076"/>
                  </a:lnTo>
                  <a:lnTo>
                    <a:pt x="141199" y="127076"/>
                  </a:lnTo>
                  <a:lnTo>
                    <a:pt x="141199" y="112960"/>
                  </a:lnTo>
                  <a:lnTo>
                    <a:pt x="155315" y="112960"/>
                  </a:lnTo>
                  <a:lnTo>
                    <a:pt x="155315" y="127076"/>
                  </a:lnTo>
                  <a:lnTo>
                    <a:pt x="169437" y="127076"/>
                  </a:lnTo>
                  <a:lnTo>
                    <a:pt x="169437" y="141198"/>
                  </a:lnTo>
                  <a:lnTo>
                    <a:pt x="183559" y="141198"/>
                  </a:lnTo>
                  <a:lnTo>
                    <a:pt x="197675" y="141198"/>
                  </a:lnTo>
                  <a:lnTo>
                    <a:pt x="197675" y="127076"/>
                  </a:lnTo>
                  <a:lnTo>
                    <a:pt x="211798" y="127076"/>
                  </a:lnTo>
                  <a:lnTo>
                    <a:pt x="225914" y="127076"/>
                  </a:lnTo>
                  <a:lnTo>
                    <a:pt x="225914" y="141198"/>
                  </a:lnTo>
                  <a:lnTo>
                    <a:pt x="240036" y="141198"/>
                  </a:lnTo>
                  <a:lnTo>
                    <a:pt x="254152" y="141198"/>
                  </a:lnTo>
                  <a:lnTo>
                    <a:pt x="254152" y="127076"/>
                  </a:lnTo>
                  <a:lnTo>
                    <a:pt x="268275" y="127076"/>
                  </a:lnTo>
                  <a:lnTo>
                    <a:pt x="268275" y="112960"/>
                  </a:lnTo>
                  <a:lnTo>
                    <a:pt x="282391" y="112960"/>
                  </a:lnTo>
                  <a:lnTo>
                    <a:pt x="282391" y="127076"/>
                  </a:lnTo>
                  <a:lnTo>
                    <a:pt x="296513" y="127076"/>
                  </a:lnTo>
                  <a:lnTo>
                    <a:pt x="296513" y="141198"/>
                  </a:lnTo>
                  <a:lnTo>
                    <a:pt x="310629" y="141198"/>
                  </a:lnTo>
                  <a:lnTo>
                    <a:pt x="310629" y="127076"/>
                  </a:lnTo>
                  <a:lnTo>
                    <a:pt x="324752" y="127076"/>
                  </a:lnTo>
                  <a:lnTo>
                    <a:pt x="338874" y="127076"/>
                  </a:lnTo>
                  <a:lnTo>
                    <a:pt x="338874" y="112960"/>
                  </a:lnTo>
                  <a:lnTo>
                    <a:pt x="352990" y="112960"/>
                  </a:lnTo>
                  <a:lnTo>
                    <a:pt x="352990" y="98838"/>
                  </a:lnTo>
                  <a:lnTo>
                    <a:pt x="352990" y="84722"/>
                  </a:lnTo>
                  <a:lnTo>
                    <a:pt x="367112" y="84722"/>
                  </a:lnTo>
                  <a:lnTo>
                    <a:pt x="381229" y="84722"/>
                  </a:lnTo>
                  <a:lnTo>
                    <a:pt x="381229" y="70599"/>
                  </a:lnTo>
                  <a:lnTo>
                    <a:pt x="395351" y="70599"/>
                  </a:lnTo>
                  <a:lnTo>
                    <a:pt x="395351" y="56483"/>
                  </a:lnTo>
                  <a:lnTo>
                    <a:pt x="409467" y="56483"/>
                  </a:lnTo>
                  <a:lnTo>
                    <a:pt x="409467" y="42361"/>
                  </a:lnTo>
                  <a:lnTo>
                    <a:pt x="409467" y="28238"/>
                  </a:lnTo>
                  <a:lnTo>
                    <a:pt x="423589" y="28238"/>
                  </a:lnTo>
                  <a:lnTo>
                    <a:pt x="423589" y="14122"/>
                  </a:lnTo>
                  <a:lnTo>
                    <a:pt x="423589" y="0"/>
                  </a:lnTo>
                  <a:lnTo>
                    <a:pt x="40946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40" name="Google Shape;1040;p50"/>
          <p:cNvGrpSpPr/>
          <p:nvPr/>
        </p:nvGrpSpPr>
        <p:grpSpPr>
          <a:xfrm>
            <a:off x="1555856" y="3200462"/>
            <a:ext cx="529563" cy="497393"/>
            <a:chOff x="2355989" y="4242218"/>
            <a:chExt cx="906475" cy="851408"/>
          </a:xfrm>
        </p:grpSpPr>
        <p:sp>
          <p:nvSpPr>
            <p:cNvPr id="1041" name="Google Shape;1041;p50"/>
            <p:cNvSpPr/>
            <p:nvPr/>
          </p:nvSpPr>
          <p:spPr>
            <a:xfrm>
              <a:off x="3073260" y="4979257"/>
              <a:ext cx="98837" cy="56483"/>
            </a:xfrm>
            <a:custGeom>
              <a:rect b="b" l="l" r="r" t="t"/>
              <a:pathLst>
                <a:path extrusionOk="0" h="56483" w="98837">
                  <a:moveTo>
                    <a:pt x="98838" y="56483"/>
                  </a:moveTo>
                  <a:lnTo>
                    <a:pt x="0" y="56483"/>
                  </a:lnTo>
                  <a:lnTo>
                    <a:pt x="0" y="42361"/>
                  </a:lnTo>
                  <a:lnTo>
                    <a:pt x="0" y="0"/>
                  </a:lnTo>
                  <a:lnTo>
                    <a:pt x="98838" y="0"/>
                  </a:lnTo>
                  <a:lnTo>
                    <a:pt x="98838" y="56483"/>
                  </a:ln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2" name="Google Shape;1042;p50"/>
            <p:cNvSpPr/>
            <p:nvPr/>
          </p:nvSpPr>
          <p:spPr>
            <a:xfrm>
              <a:off x="3143859" y="4951018"/>
              <a:ext cx="56476" cy="112960"/>
            </a:xfrm>
            <a:custGeom>
              <a:rect b="b" l="l" r="r" t="t"/>
              <a:pathLst>
                <a:path extrusionOk="0" h="112960" w="56476">
                  <a:moveTo>
                    <a:pt x="56477" y="0"/>
                  </a:moveTo>
                  <a:lnTo>
                    <a:pt x="0" y="0"/>
                  </a:lnTo>
                  <a:lnTo>
                    <a:pt x="0" y="112960"/>
                  </a:lnTo>
                  <a:lnTo>
                    <a:pt x="56477" y="112960"/>
                  </a:lnTo>
                  <a:lnTo>
                    <a:pt x="56477" y="0"/>
                  </a:ln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3" name="Google Shape;1043;p50"/>
            <p:cNvSpPr/>
            <p:nvPr/>
          </p:nvSpPr>
          <p:spPr>
            <a:xfrm>
              <a:off x="2437885" y="4979257"/>
              <a:ext cx="98831" cy="56483"/>
            </a:xfrm>
            <a:custGeom>
              <a:rect b="b" l="l" r="r" t="t"/>
              <a:pathLst>
                <a:path extrusionOk="0" h="56483" w="98831">
                  <a:moveTo>
                    <a:pt x="0" y="0"/>
                  </a:moveTo>
                  <a:lnTo>
                    <a:pt x="98831" y="0"/>
                  </a:lnTo>
                  <a:lnTo>
                    <a:pt x="98831" y="14122"/>
                  </a:lnTo>
                  <a:lnTo>
                    <a:pt x="98831" y="56483"/>
                  </a:lnTo>
                  <a:lnTo>
                    <a:pt x="0" y="56483"/>
                  </a:lnTo>
                  <a:lnTo>
                    <a:pt x="0" y="0"/>
                  </a:ln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4" name="Google Shape;1044;p50"/>
            <p:cNvSpPr/>
            <p:nvPr/>
          </p:nvSpPr>
          <p:spPr>
            <a:xfrm>
              <a:off x="2409640" y="4951018"/>
              <a:ext cx="56483" cy="112960"/>
            </a:xfrm>
            <a:custGeom>
              <a:rect b="b" l="l" r="r" t="t"/>
              <a:pathLst>
                <a:path extrusionOk="0" h="112960" w="56483">
                  <a:moveTo>
                    <a:pt x="56483" y="0"/>
                  </a:moveTo>
                  <a:lnTo>
                    <a:pt x="56483" y="112960"/>
                  </a:lnTo>
                  <a:lnTo>
                    <a:pt x="0" y="112960"/>
                  </a:lnTo>
                  <a:lnTo>
                    <a:pt x="0" y="70600"/>
                  </a:lnTo>
                  <a:lnTo>
                    <a:pt x="0" y="0"/>
                  </a:lnTo>
                  <a:lnTo>
                    <a:pt x="56483" y="0"/>
                  </a:ln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5" name="Google Shape;1045;p50"/>
            <p:cNvSpPr/>
            <p:nvPr/>
          </p:nvSpPr>
          <p:spPr>
            <a:xfrm>
              <a:off x="3129743" y="4979257"/>
              <a:ext cx="14116" cy="56483"/>
            </a:xfrm>
            <a:custGeom>
              <a:rect b="b" l="l" r="r" t="t"/>
              <a:pathLst>
                <a:path extrusionOk="0" h="56483" w="14116">
                  <a:moveTo>
                    <a:pt x="14116" y="56483"/>
                  </a:moveTo>
                  <a:lnTo>
                    <a:pt x="0" y="56483"/>
                  </a:lnTo>
                  <a:lnTo>
                    <a:pt x="0" y="42361"/>
                  </a:lnTo>
                  <a:lnTo>
                    <a:pt x="0" y="0"/>
                  </a:lnTo>
                  <a:lnTo>
                    <a:pt x="14116" y="0"/>
                  </a:lnTo>
                  <a:lnTo>
                    <a:pt x="14116" y="56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6" name="Google Shape;1046;p50"/>
            <p:cNvSpPr/>
            <p:nvPr/>
          </p:nvSpPr>
          <p:spPr>
            <a:xfrm>
              <a:off x="2466124" y="4979257"/>
              <a:ext cx="14115" cy="56483"/>
            </a:xfrm>
            <a:custGeom>
              <a:rect b="b" l="l" r="r" t="t"/>
              <a:pathLst>
                <a:path extrusionOk="0" h="56483" w="14115">
                  <a:moveTo>
                    <a:pt x="14116" y="56483"/>
                  </a:moveTo>
                  <a:lnTo>
                    <a:pt x="0" y="56483"/>
                  </a:lnTo>
                  <a:lnTo>
                    <a:pt x="0" y="42361"/>
                  </a:lnTo>
                  <a:lnTo>
                    <a:pt x="0" y="0"/>
                  </a:lnTo>
                  <a:lnTo>
                    <a:pt x="14116" y="0"/>
                  </a:lnTo>
                  <a:lnTo>
                    <a:pt x="14116" y="56483"/>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7" name="Google Shape;1047;p50"/>
            <p:cNvSpPr/>
            <p:nvPr/>
          </p:nvSpPr>
          <p:spPr>
            <a:xfrm>
              <a:off x="2384228" y="4282942"/>
              <a:ext cx="114369" cy="521232"/>
            </a:xfrm>
            <a:custGeom>
              <a:rect b="b" l="l" r="r" t="t"/>
              <a:pathLst>
                <a:path extrusionOk="0" h="521232" w="114369">
                  <a:moveTo>
                    <a:pt x="86131" y="289673"/>
                  </a:moveTo>
                  <a:cubicBezTo>
                    <a:pt x="97428" y="384275"/>
                    <a:pt x="100248" y="459110"/>
                    <a:pt x="80480" y="521232"/>
                  </a:cubicBezTo>
                  <a:cubicBezTo>
                    <a:pt x="57893" y="521232"/>
                    <a:pt x="40945" y="507116"/>
                    <a:pt x="26829" y="487349"/>
                  </a:cubicBezTo>
                  <a:cubicBezTo>
                    <a:pt x="12706" y="470400"/>
                    <a:pt x="0" y="449223"/>
                    <a:pt x="0" y="398392"/>
                  </a:cubicBezTo>
                  <a:cubicBezTo>
                    <a:pt x="0" y="371569"/>
                    <a:pt x="12706" y="344740"/>
                    <a:pt x="22593" y="330618"/>
                  </a:cubicBezTo>
                  <a:cubicBezTo>
                    <a:pt x="24003" y="329208"/>
                    <a:pt x="24003" y="327792"/>
                    <a:pt x="25413" y="326382"/>
                  </a:cubicBezTo>
                  <a:lnTo>
                    <a:pt x="55067" y="288263"/>
                  </a:lnTo>
                  <a:cubicBezTo>
                    <a:pt x="55067" y="288263"/>
                    <a:pt x="80480" y="42582"/>
                    <a:pt x="84715" y="14343"/>
                  </a:cubicBezTo>
                  <a:cubicBezTo>
                    <a:pt x="87541" y="-6840"/>
                    <a:pt x="114370" y="-2605"/>
                    <a:pt x="114370" y="14343"/>
                  </a:cubicBezTo>
                  <a:cubicBezTo>
                    <a:pt x="112954" y="52463"/>
                    <a:pt x="86131" y="289673"/>
                    <a:pt x="86131" y="2896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8" name="Google Shape;1048;p50"/>
            <p:cNvSpPr/>
            <p:nvPr/>
          </p:nvSpPr>
          <p:spPr>
            <a:xfrm>
              <a:off x="2532481" y="4463897"/>
              <a:ext cx="547839" cy="464534"/>
            </a:xfrm>
            <a:custGeom>
              <a:rect b="b" l="l" r="r" t="t"/>
              <a:pathLst>
                <a:path extrusionOk="0" h="464534" w="547839">
                  <a:moveTo>
                    <a:pt x="547840" y="302158"/>
                  </a:moveTo>
                  <a:lnTo>
                    <a:pt x="502660" y="361461"/>
                  </a:lnTo>
                  <a:lnTo>
                    <a:pt x="471595" y="434880"/>
                  </a:lnTo>
                  <a:cubicBezTo>
                    <a:pt x="471595" y="434880"/>
                    <a:pt x="457479" y="464534"/>
                    <a:pt x="273920" y="464534"/>
                  </a:cubicBezTo>
                  <a:cubicBezTo>
                    <a:pt x="90367" y="464534"/>
                    <a:pt x="76251" y="434880"/>
                    <a:pt x="76251" y="434880"/>
                  </a:cubicBezTo>
                  <a:lnTo>
                    <a:pt x="45187" y="361461"/>
                  </a:lnTo>
                  <a:lnTo>
                    <a:pt x="0" y="302158"/>
                  </a:lnTo>
                  <a:cubicBezTo>
                    <a:pt x="18358" y="235795"/>
                    <a:pt x="19767" y="132721"/>
                    <a:pt x="7061" y="66358"/>
                  </a:cubicBezTo>
                  <a:cubicBezTo>
                    <a:pt x="7061" y="66358"/>
                    <a:pt x="50832" y="18352"/>
                    <a:pt x="189205" y="4235"/>
                  </a:cubicBezTo>
                  <a:cubicBezTo>
                    <a:pt x="214617" y="1410"/>
                    <a:pt x="241446" y="0"/>
                    <a:pt x="272510" y="0"/>
                  </a:cubicBezTo>
                  <a:cubicBezTo>
                    <a:pt x="303574" y="0"/>
                    <a:pt x="331813" y="1410"/>
                    <a:pt x="355816" y="4235"/>
                  </a:cubicBezTo>
                  <a:cubicBezTo>
                    <a:pt x="495598" y="18352"/>
                    <a:pt x="539369" y="66358"/>
                    <a:pt x="539369" y="66358"/>
                  </a:cubicBezTo>
                  <a:cubicBezTo>
                    <a:pt x="526663" y="132721"/>
                    <a:pt x="529488" y="235795"/>
                    <a:pt x="547840" y="302158"/>
                  </a:cubicBezTo>
                  <a:close/>
                </a:path>
              </a:pathLst>
            </a:custGeom>
            <a:solidFill>
              <a:srgbClr val="00C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49" name="Google Shape;1049;p50"/>
            <p:cNvSpPr/>
            <p:nvPr/>
          </p:nvSpPr>
          <p:spPr>
            <a:xfrm>
              <a:off x="2384228" y="4282942"/>
              <a:ext cx="114369" cy="521232"/>
            </a:xfrm>
            <a:custGeom>
              <a:rect b="b" l="l" r="r" t="t"/>
              <a:pathLst>
                <a:path extrusionOk="0" h="521232" w="114369">
                  <a:moveTo>
                    <a:pt x="86131" y="289673"/>
                  </a:moveTo>
                  <a:cubicBezTo>
                    <a:pt x="97428" y="384275"/>
                    <a:pt x="100248" y="459110"/>
                    <a:pt x="80480" y="521232"/>
                  </a:cubicBezTo>
                  <a:cubicBezTo>
                    <a:pt x="57893" y="521232"/>
                    <a:pt x="40945" y="507116"/>
                    <a:pt x="26829" y="487349"/>
                  </a:cubicBezTo>
                  <a:cubicBezTo>
                    <a:pt x="12706" y="470400"/>
                    <a:pt x="0" y="449223"/>
                    <a:pt x="0" y="398392"/>
                  </a:cubicBezTo>
                  <a:cubicBezTo>
                    <a:pt x="0" y="371569"/>
                    <a:pt x="12706" y="344740"/>
                    <a:pt x="22593" y="330618"/>
                  </a:cubicBezTo>
                  <a:cubicBezTo>
                    <a:pt x="24003" y="329208"/>
                    <a:pt x="24003" y="327792"/>
                    <a:pt x="25413" y="326382"/>
                  </a:cubicBezTo>
                  <a:lnTo>
                    <a:pt x="55067" y="288263"/>
                  </a:lnTo>
                  <a:cubicBezTo>
                    <a:pt x="55067" y="288263"/>
                    <a:pt x="80480" y="42582"/>
                    <a:pt x="84715" y="14343"/>
                  </a:cubicBezTo>
                  <a:cubicBezTo>
                    <a:pt x="87541" y="-6840"/>
                    <a:pt x="114370" y="-2605"/>
                    <a:pt x="114370" y="14343"/>
                  </a:cubicBezTo>
                  <a:cubicBezTo>
                    <a:pt x="112954" y="52463"/>
                    <a:pt x="86131" y="289673"/>
                    <a:pt x="86131" y="289673"/>
                  </a:cubicBez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0" name="Google Shape;1050;p50"/>
            <p:cNvSpPr/>
            <p:nvPr/>
          </p:nvSpPr>
          <p:spPr>
            <a:xfrm>
              <a:off x="3112795" y="4282942"/>
              <a:ext cx="114369" cy="521232"/>
            </a:xfrm>
            <a:custGeom>
              <a:rect b="b" l="l" r="r" t="t"/>
              <a:pathLst>
                <a:path extrusionOk="0" h="521232" w="114369">
                  <a:moveTo>
                    <a:pt x="28238" y="289673"/>
                  </a:moveTo>
                  <a:cubicBezTo>
                    <a:pt x="16948" y="384275"/>
                    <a:pt x="14122" y="459110"/>
                    <a:pt x="33890" y="521232"/>
                  </a:cubicBezTo>
                  <a:cubicBezTo>
                    <a:pt x="56483" y="521232"/>
                    <a:pt x="73425" y="507116"/>
                    <a:pt x="87541" y="487349"/>
                  </a:cubicBezTo>
                  <a:cubicBezTo>
                    <a:pt x="101663" y="470400"/>
                    <a:pt x="114370" y="449223"/>
                    <a:pt x="114370" y="398392"/>
                  </a:cubicBezTo>
                  <a:cubicBezTo>
                    <a:pt x="114370" y="371569"/>
                    <a:pt x="101663" y="344740"/>
                    <a:pt x="91777" y="330618"/>
                  </a:cubicBezTo>
                  <a:cubicBezTo>
                    <a:pt x="90367" y="329208"/>
                    <a:pt x="90367" y="327792"/>
                    <a:pt x="88957" y="326382"/>
                  </a:cubicBezTo>
                  <a:lnTo>
                    <a:pt x="59303" y="288263"/>
                  </a:lnTo>
                  <a:cubicBezTo>
                    <a:pt x="59303" y="288263"/>
                    <a:pt x="33890" y="42582"/>
                    <a:pt x="29654" y="14343"/>
                  </a:cubicBezTo>
                  <a:cubicBezTo>
                    <a:pt x="26829" y="-6840"/>
                    <a:pt x="0" y="-2605"/>
                    <a:pt x="0" y="14343"/>
                  </a:cubicBezTo>
                  <a:cubicBezTo>
                    <a:pt x="1416" y="52463"/>
                    <a:pt x="28238" y="289673"/>
                    <a:pt x="28238" y="289673"/>
                  </a:cubicBez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1" name="Google Shape;1051;p50"/>
            <p:cNvSpPr/>
            <p:nvPr/>
          </p:nvSpPr>
          <p:spPr>
            <a:xfrm>
              <a:off x="2355989" y="4242218"/>
              <a:ext cx="906475" cy="851408"/>
            </a:xfrm>
            <a:custGeom>
              <a:rect b="b" l="l" r="r" t="t"/>
              <a:pathLst>
                <a:path extrusionOk="0" h="851408" w="906475">
                  <a:moveTo>
                    <a:pt x="866940" y="336042"/>
                  </a:moveTo>
                  <a:lnTo>
                    <a:pt x="842937" y="302159"/>
                  </a:lnTo>
                  <a:lnTo>
                    <a:pt x="817524" y="39535"/>
                  </a:lnTo>
                  <a:cubicBezTo>
                    <a:pt x="814699" y="16942"/>
                    <a:pt x="796341" y="0"/>
                    <a:pt x="772338" y="0"/>
                  </a:cubicBezTo>
                  <a:cubicBezTo>
                    <a:pt x="746925" y="0"/>
                    <a:pt x="727158" y="19768"/>
                    <a:pt x="727158" y="42355"/>
                  </a:cubicBezTo>
                  <a:lnTo>
                    <a:pt x="727158" y="136957"/>
                  </a:lnTo>
                  <a:cubicBezTo>
                    <a:pt x="727158" y="136957"/>
                    <a:pt x="639616" y="26829"/>
                    <a:pt x="450412" y="26829"/>
                  </a:cubicBezTo>
                  <a:cubicBezTo>
                    <a:pt x="261214" y="26829"/>
                    <a:pt x="173673" y="136957"/>
                    <a:pt x="173673" y="136957"/>
                  </a:cubicBezTo>
                  <a:lnTo>
                    <a:pt x="173673" y="43771"/>
                  </a:lnTo>
                  <a:cubicBezTo>
                    <a:pt x="173673" y="19768"/>
                    <a:pt x="152489" y="1410"/>
                    <a:pt x="128486" y="1410"/>
                  </a:cubicBezTo>
                  <a:cubicBezTo>
                    <a:pt x="104483" y="1410"/>
                    <a:pt x="84715" y="18352"/>
                    <a:pt x="83306" y="40945"/>
                  </a:cubicBezTo>
                  <a:lnTo>
                    <a:pt x="57887" y="303568"/>
                  </a:lnTo>
                  <a:lnTo>
                    <a:pt x="33884" y="337458"/>
                  </a:lnTo>
                  <a:cubicBezTo>
                    <a:pt x="11297" y="368522"/>
                    <a:pt x="0" y="405232"/>
                    <a:pt x="0" y="443351"/>
                  </a:cubicBezTo>
                  <a:cubicBezTo>
                    <a:pt x="0" y="494183"/>
                    <a:pt x="21177" y="542189"/>
                    <a:pt x="59303" y="578898"/>
                  </a:cubicBezTo>
                  <a:lnTo>
                    <a:pt x="87541" y="605727"/>
                  </a:lnTo>
                  <a:lnTo>
                    <a:pt x="93186" y="617023"/>
                  </a:lnTo>
                  <a:cubicBezTo>
                    <a:pt x="108718" y="646678"/>
                    <a:pt x="125667" y="673500"/>
                    <a:pt x="145434" y="701739"/>
                  </a:cubicBezTo>
                  <a:lnTo>
                    <a:pt x="175082" y="742690"/>
                  </a:lnTo>
                  <a:lnTo>
                    <a:pt x="175082" y="796341"/>
                  </a:lnTo>
                  <a:cubicBezTo>
                    <a:pt x="175082" y="813283"/>
                    <a:pt x="187789" y="828815"/>
                    <a:pt x="206146" y="831641"/>
                  </a:cubicBezTo>
                  <a:cubicBezTo>
                    <a:pt x="247091" y="840112"/>
                    <a:pt x="327571" y="851408"/>
                    <a:pt x="453238" y="851408"/>
                  </a:cubicBezTo>
                  <a:cubicBezTo>
                    <a:pt x="578904" y="851408"/>
                    <a:pt x="659384" y="838702"/>
                    <a:pt x="700329" y="831641"/>
                  </a:cubicBezTo>
                  <a:cubicBezTo>
                    <a:pt x="718687" y="827405"/>
                    <a:pt x="731393" y="813283"/>
                    <a:pt x="731393" y="796341"/>
                  </a:cubicBezTo>
                  <a:lnTo>
                    <a:pt x="731393" y="742690"/>
                  </a:lnTo>
                  <a:lnTo>
                    <a:pt x="761041" y="701739"/>
                  </a:lnTo>
                  <a:cubicBezTo>
                    <a:pt x="780809" y="674916"/>
                    <a:pt x="797757" y="646678"/>
                    <a:pt x="813289" y="617023"/>
                  </a:cubicBezTo>
                  <a:lnTo>
                    <a:pt x="818934" y="605727"/>
                  </a:lnTo>
                  <a:lnTo>
                    <a:pt x="847173" y="578898"/>
                  </a:lnTo>
                  <a:cubicBezTo>
                    <a:pt x="885298" y="543604"/>
                    <a:pt x="906475" y="494183"/>
                    <a:pt x="906475" y="443351"/>
                  </a:cubicBezTo>
                  <a:cubicBezTo>
                    <a:pt x="900830" y="405232"/>
                    <a:pt x="889533" y="368522"/>
                    <a:pt x="866940" y="336042"/>
                  </a:cubicBezTo>
                  <a:close/>
                  <a:moveTo>
                    <a:pt x="114370" y="330397"/>
                  </a:moveTo>
                  <a:cubicBezTo>
                    <a:pt x="114370" y="336042"/>
                    <a:pt x="115780" y="341694"/>
                    <a:pt x="115780" y="347339"/>
                  </a:cubicBezTo>
                  <a:cubicBezTo>
                    <a:pt x="115780" y="352990"/>
                    <a:pt x="117189" y="358635"/>
                    <a:pt x="117189" y="364280"/>
                  </a:cubicBezTo>
                  <a:cubicBezTo>
                    <a:pt x="117189" y="369932"/>
                    <a:pt x="118605" y="375577"/>
                    <a:pt x="118605" y="379813"/>
                  </a:cubicBezTo>
                  <a:cubicBezTo>
                    <a:pt x="120015" y="395345"/>
                    <a:pt x="121425" y="410877"/>
                    <a:pt x="121425" y="424999"/>
                  </a:cubicBezTo>
                  <a:cubicBezTo>
                    <a:pt x="121425" y="429235"/>
                    <a:pt x="121425" y="434880"/>
                    <a:pt x="121425" y="439115"/>
                  </a:cubicBezTo>
                  <a:cubicBezTo>
                    <a:pt x="121425" y="449002"/>
                    <a:pt x="121425" y="458883"/>
                    <a:pt x="121425" y="467354"/>
                  </a:cubicBezTo>
                  <a:cubicBezTo>
                    <a:pt x="121425" y="473005"/>
                    <a:pt x="121425" y="477241"/>
                    <a:pt x="121425" y="482886"/>
                  </a:cubicBezTo>
                  <a:cubicBezTo>
                    <a:pt x="121425" y="492773"/>
                    <a:pt x="120015" y="501244"/>
                    <a:pt x="118605" y="511124"/>
                  </a:cubicBezTo>
                  <a:cubicBezTo>
                    <a:pt x="118605" y="515366"/>
                    <a:pt x="117189" y="519602"/>
                    <a:pt x="117189" y="523837"/>
                  </a:cubicBezTo>
                  <a:cubicBezTo>
                    <a:pt x="115780" y="532308"/>
                    <a:pt x="114370" y="540779"/>
                    <a:pt x="111544" y="549250"/>
                  </a:cubicBezTo>
                  <a:cubicBezTo>
                    <a:pt x="110134" y="553485"/>
                    <a:pt x="108718" y="557721"/>
                    <a:pt x="107309" y="561956"/>
                  </a:cubicBezTo>
                  <a:cubicBezTo>
                    <a:pt x="105899" y="561956"/>
                    <a:pt x="104483" y="561956"/>
                    <a:pt x="103073" y="561956"/>
                  </a:cubicBezTo>
                  <a:cubicBezTo>
                    <a:pt x="100247" y="561956"/>
                    <a:pt x="97422" y="561956"/>
                    <a:pt x="94602" y="560546"/>
                  </a:cubicBezTo>
                  <a:cubicBezTo>
                    <a:pt x="93186" y="560546"/>
                    <a:pt x="91777" y="560546"/>
                    <a:pt x="90367" y="559137"/>
                  </a:cubicBezTo>
                  <a:cubicBezTo>
                    <a:pt x="88951" y="559137"/>
                    <a:pt x="87541" y="559130"/>
                    <a:pt x="86131" y="557721"/>
                  </a:cubicBezTo>
                  <a:cubicBezTo>
                    <a:pt x="83306" y="556311"/>
                    <a:pt x="81896" y="556311"/>
                    <a:pt x="79070" y="553485"/>
                  </a:cubicBezTo>
                  <a:cubicBezTo>
                    <a:pt x="77654" y="553485"/>
                    <a:pt x="76244" y="552076"/>
                    <a:pt x="74835" y="550659"/>
                  </a:cubicBezTo>
                  <a:cubicBezTo>
                    <a:pt x="73419" y="549250"/>
                    <a:pt x="70599" y="547840"/>
                    <a:pt x="69183" y="546424"/>
                  </a:cubicBezTo>
                  <a:cubicBezTo>
                    <a:pt x="67774" y="545014"/>
                    <a:pt x="64948" y="542189"/>
                    <a:pt x="63538" y="540779"/>
                  </a:cubicBezTo>
                  <a:cubicBezTo>
                    <a:pt x="59303" y="536543"/>
                    <a:pt x="56477" y="532308"/>
                    <a:pt x="52241" y="526657"/>
                  </a:cubicBezTo>
                  <a:cubicBezTo>
                    <a:pt x="59303" y="515366"/>
                    <a:pt x="66364" y="492773"/>
                    <a:pt x="66364" y="447586"/>
                  </a:cubicBezTo>
                  <a:cubicBezTo>
                    <a:pt x="66364" y="400996"/>
                    <a:pt x="57887" y="379813"/>
                    <a:pt x="49416" y="369932"/>
                  </a:cubicBezTo>
                  <a:cubicBezTo>
                    <a:pt x="49416" y="369932"/>
                    <a:pt x="50832" y="368522"/>
                    <a:pt x="50832" y="367106"/>
                  </a:cubicBezTo>
                  <a:lnTo>
                    <a:pt x="52241" y="365697"/>
                  </a:lnTo>
                  <a:lnTo>
                    <a:pt x="81896" y="327571"/>
                  </a:lnTo>
                  <a:cubicBezTo>
                    <a:pt x="81896" y="327571"/>
                    <a:pt x="86131" y="280975"/>
                    <a:pt x="93186" y="225914"/>
                  </a:cubicBezTo>
                  <a:cubicBezTo>
                    <a:pt x="94602" y="210382"/>
                    <a:pt x="96012" y="194850"/>
                    <a:pt x="97422" y="179318"/>
                  </a:cubicBezTo>
                  <a:cubicBezTo>
                    <a:pt x="97422" y="177908"/>
                    <a:pt x="97422" y="177908"/>
                    <a:pt x="97422" y="176492"/>
                  </a:cubicBezTo>
                  <a:cubicBezTo>
                    <a:pt x="97422" y="172257"/>
                    <a:pt x="98838" y="168021"/>
                    <a:pt x="98838" y="163786"/>
                  </a:cubicBezTo>
                  <a:cubicBezTo>
                    <a:pt x="98838" y="159550"/>
                    <a:pt x="100247" y="155315"/>
                    <a:pt x="100247" y="152489"/>
                  </a:cubicBezTo>
                  <a:cubicBezTo>
                    <a:pt x="100247" y="151079"/>
                    <a:pt x="100247" y="148254"/>
                    <a:pt x="100247" y="146844"/>
                  </a:cubicBezTo>
                  <a:cubicBezTo>
                    <a:pt x="100247" y="142608"/>
                    <a:pt x="101657" y="139783"/>
                    <a:pt x="101657" y="135547"/>
                  </a:cubicBezTo>
                  <a:cubicBezTo>
                    <a:pt x="101657" y="134138"/>
                    <a:pt x="101657" y="131312"/>
                    <a:pt x="101657" y="129896"/>
                  </a:cubicBezTo>
                  <a:cubicBezTo>
                    <a:pt x="103073" y="120015"/>
                    <a:pt x="103073" y="111544"/>
                    <a:pt x="104483" y="103073"/>
                  </a:cubicBezTo>
                  <a:cubicBezTo>
                    <a:pt x="104483" y="101657"/>
                    <a:pt x="104483" y="100248"/>
                    <a:pt x="104483" y="98838"/>
                  </a:cubicBezTo>
                  <a:cubicBezTo>
                    <a:pt x="104483" y="96012"/>
                    <a:pt x="105899" y="93187"/>
                    <a:pt x="105899" y="88951"/>
                  </a:cubicBezTo>
                  <a:cubicBezTo>
                    <a:pt x="107309" y="72009"/>
                    <a:pt x="108718" y="59303"/>
                    <a:pt x="110134" y="53651"/>
                  </a:cubicBezTo>
                  <a:cubicBezTo>
                    <a:pt x="110134" y="52242"/>
                    <a:pt x="110134" y="50832"/>
                    <a:pt x="110134" y="50832"/>
                  </a:cubicBezTo>
                  <a:cubicBezTo>
                    <a:pt x="110134" y="49416"/>
                    <a:pt x="111544" y="48006"/>
                    <a:pt x="112954" y="46590"/>
                  </a:cubicBezTo>
                  <a:cubicBezTo>
                    <a:pt x="112954" y="45181"/>
                    <a:pt x="114370" y="45181"/>
                    <a:pt x="115780" y="43771"/>
                  </a:cubicBezTo>
                  <a:cubicBezTo>
                    <a:pt x="120015" y="39535"/>
                    <a:pt x="125667" y="39535"/>
                    <a:pt x="131312" y="40945"/>
                  </a:cubicBezTo>
                  <a:cubicBezTo>
                    <a:pt x="132721" y="40945"/>
                    <a:pt x="134137" y="42355"/>
                    <a:pt x="135547" y="43771"/>
                  </a:cubicBezTo>
                  <a:cubicBezTo>
                    <a:pt x="138373" y="46590"/>
                    <a:pt x="139783" y="49416"/>
                    <a:pt x="139783" y="55067"/>
                  </a:cubicBezTo>
                  <a:cubicBezTo>
                    <a:pt x="141192" y="93187"/>
                    <a:pt x="114370" y="330397"/>
                    <a:pt x="114370" y="330397"/>
                  </a:cubicBezTo>
                  <a:close/>
                  <a:moveTo>
                    <a:pt x="696093" y="776574"/>
                  </a:moveTo>
                  <a:cubicBezTo>
                    <a:pt x="696093" y="793522"/>
                    <a:pt x="683387" y="799167"/>
                    <a:pt x="665029" y="803402"/>
                  </a:cubicBezTo>
                  <a:cubicBezTo>
                    <a:pt x="625494" y="811873"/>
                    <a:pt x="573253" y="823170"/>
                    <a:pt x="447592" y="823170"/>
                  </a:cubicBezTo>
                  <a:cubicBezTo>
                    <a:pt x="321926" y="823170"/>
                    <a:pt x="271094" y="810463"/>
                    <a:pt x="230149" y="803402"/>
                  </a:cubicBezTo>
                  <a:cubicBezTo>
                    <a:pt x="211792" y="799167"/>
                    <a:pt x="199085" y="793522"/>
                    <a:pt x="199085" y="776574"/>
                  </a:cubicBezTo>
                  <a:lnTo>
                    <a:pt x="199085" y="755396"/>
                  </a:lnTo>
                  <a:cubicBezTo>
                    <a:pt x="245682" y="765277"/>
                    <a:pt x="303568" y="777989"/>
                    <a:pt x="446176" y="777989"/>
                  </a:cubicBezTo>
                  <a:cubicBezTo>
                    <a:pt x="588785" y="777989"/>
                    <a:pt x="648087" y="763867"/>
                    <a:pt x="693268" y="755396"/>
                  </a:cubicBezTo>
                  <a:lnTo>
                    <a:pt x="693268" y="776574"/>
                  </a:lnTo>
                  <a:lnTo>
                    <a:pt x="696093" y="776574"/>
                  </a:lnTo>
                  <a:close/>
                  <a:moveTo>
                    <a:pt x="755396" y="576078"/>
                  </a:moveTo>
                  <a:cubicBezTo>
                    <a:pt x="744099" y="625494"/>
                    <a:pt x="724332" y="670681"/>
                    <a:pt x="697503" y="713035"/>
                  </a:cubicBezTo>
                  <a:cubicBezTo>
                    <a:pt x="697503" y="713035"/>
                    <a:pt x="626910" y="739864"/>
                    <a:pt x="450412" y="739864"/>
                  </a:cubicBezTo>
                  <a:lnTo>
                    <a:pt x="449002" y="739864"/>
                  </a:lnTo>
                  <a:cubicBezTo>
                    <a:pt x="273920" y="739864"/>
                    <a:pt x="201911" y="713035"/>
                    <a:pt x="201911" y="713035"/>
                  </a:cubicBezTo>
                  <a:cubicBezTo>
                    <a:pt x="175082" y="670681"/>
                    <a:pt x="155315" y="625494"/>
                    <a:pt x="144018" y="576078"/>
                  </a:cubicBezTo>
                  <a:cubicBezTo>
                    <a:pt x="162376" y="480066"/>
                    <a:pt x="159550" y="378403"/>
                    <a:pt x="144018" y="275330"/>
                  </a:cubicBezTo>
                  <a:cubicBezTo>
                    <a:pt x="144018" y="275330"/>
                    <a:pt x="189205" y="128486"/>
                    <a:pt x="365696" y="91777"/>
                  </a:cubicBezTo>
                  <a:cubicBezTo>
                    <a:pt x="365696" y="91777"/>
                    <a:pt x="388290" y="86125"/>
                    <a:pt x="449002" y="86125"/>
                  </a:cubicBezTo>
                  <a:cubicBezTo>
                    <a:pt x="509714" y="86125"/>
                    <a:pt x="532308" y="91777"/>
                    <a:pt x="532308" y="91777"/>
                  </a:cubicBezTo>
                  <a:cubicBezTo>
                    <a:pt x="710216" y="128486"/>
                    <a:pt x="755396" y="275330"/>
                    <a:pt x="755396" y="275330"/>
                  </a:cubicBezTo>
                  <a:cubicBezTo>
                    <a:pt x="738454" y="378403"/>
                    <a:pt x="735628" y="480066"/>
                    <a:pt x="755396" y="576078"/>
                  </a:cubicBezTo>
                  <a:close/>
                  <a:moveTo>
                    <a:pt x="841527" y="530892"/>
                  </a:moveTo>
                  <a:cubicBezTo>
                    <a:pt x="838702" y="535127"/>
                    <a:pt x="835876" y="537953"/>
                    <a:pt x="833057" y="540779"/>
                  </a:cubicBezTo>
                  <a:cubicBezTo>
                    <a:pt x="831641" y="542189"/>
                    <a:pt x="828821" y="545014"/>
                    <a:pt x="827405" y="546424"/>
                  </a:cubicBezTo>
                  <a:cubicBezTo>
                    <a:pt x="825995" y="547840"/>
                    <a:pt x="823170" y="549250"/>
                    <a:pt x="821760" y="550659"/>
                  </a:cubicBezTo>
                  <a:cubicBezTo>
                    <a:pt x="820344" y="552076"/>
                    <a:pt x="818934" y="552076"/>
                    <a:pt x="817524" y="553485"/>
                  </a:cubicBezTo>
                  <a:cubicBezTo>
                    <a:pt x="814699" y="554895"/>
                    <a:pt x="813289" y="556311"/>
                    <a:pt x="810463" y="557721"/>
                  </a:cubicBezTo>
                  <a:cubicBezTo>
                    <a:pt x="809054" y="557721"/>
                    <a:pt x="807638" y="559137"/>
                    <a:pt x="806228" y="559137"/>
                  </a:cubicBezTo>
                  <a:cubicBezTo>
                    <a:pt x="804812" y="559137"/>
                    <a:pt x="803402" y="560546"/>
                    <a:pt x="801992" y="560546"/>
                  </a:cubicBezTo>
                  <a:cubicBezTo>
                    <a:pt x="799167" y="561956"/>
                    <a:pt x="796341" y="561956"/>
                    <a:pt x="793521" y="561956"/>
                  </a:cubicBezTo>
                  <a:cubicBezTo>
                    <a:pt x="792105" y="561956"/>
                    <a:pt x="790696" y="561956"/>
                    <a:pt x="789286" y="561956"/>
                  </a:cubicBezTo>
                  <a:cubicBezTo>
                    <a:pt x="786460" y="553485"/>
                    <a:pt x="785051" y="545014"/>
                    <a:pt x="782225" y="536543"/>
                  </a:cubicBezTo>
                  <a:cubicBezTo>
                    <a:pt x="780809" y="528072"/>
                    <a:pt x="779399" y="519602"/>
                    <a:pt x="777989" y="509715"/>
                  </a:cubicBezTo>
                  <a:cubicBezTo>
                    <a:pt x="776573" y="501244"/>
                    <a:pt x="776573" y="491357"/>
                    <a:pt x="775164" y="482886"/>
                  </a:cubicBezTo>
                  <a:lnTo>
                    <a:pt x="775164" y="481476"/>
                  </a:lnTo>
                  <a:cubicBezTo>
                    <a:pt x="775164" y="471589"/>
                    <a:pt x="775164" y="461709"/>
                    <a:pt x="775164" y="451822"/>
                  </a:cubicBezTo>
                  <a:cubicBezTo>
                    <a:pt x="775164" y="446177"/>
                    <a:pt x="775164" y="440531"/>
                    <a:pt x="775164" y="434880"/>
                  </a:cubicBezTo>
                  <a:cubicBezTo>
                    <a:pt x="775164" y="429235"/>
                    <a:pt x="775164" y="423583"/>
                    <a:pt x="775164" y="416528"/>
                  </a:cubicBezTo>
                  <a:cubicBezTo>
                    <a:pt x="775164" y="413703"/>
                    <a:pt x="775164" y="410877"/>
                    <a:pt x="775164" y="409467"/>
                  </a:cubicBezTo>
                  <a:cubicBezTo>
                    <a:pt x="775164" y="399580"/>
                    <a:pt x="776573" y="389699"/>
                    <a:pt x="777989" y="378403"/>
                  </a:cubicBezTo>
                  <a:cubicBezTo>
                    <a:pt x="777989" y="369932"/>
                    <a:pt x="779399" y="361461"/>
                    <a:pt x="780809" y="351574"/>
                  </a:cubicBezTo>
                  <a:cubicBezTo>
                    <a:pt x="780809" y="348755"/>
                    <a:pt x="780809" y="345929"/>
                    <a:pt x="782225" y="343103"/>
                  </a:cubicBezTo>
                  <a:cubicBezTo>
                    <a:pt x="782225" y="338868"/>
                    <a:pt x="783634" y="333223"/>
                    <a:pt x="783634" y="327571"/>
                  </a:cubicBezTo>
                  <a:cubicBezTo>
                    <a:pt x="783634" y="327571"/>
                    <a:pt x="777989" y="279565"/>
                    <a:pt x="772338" y="223088"/>
                  </a:cubicBezTo>
                  <a:lnTo>
                    <a:pt x="772338" y="221679"/>
                  </a:lnTo>
                  <a:cubicBezTo>
                    <a:pt x="772338" y="218853"/>
                    <a:pt x="770928" y="214618"/>
                    <a:pt x="770928" y="211792"/>
                  </a:cubicBezTo>
                  <a:cubicBezTo>
                    <a:pt x="770928" y="210382"/>
                    <a:pt x="770928" y="210382"/>
                    <a:pt x="770928" y="208966"/>
                  </a:cubicBezTo>
                  <a:cubicBezTo>
                    <a:pt x="769518" y="200495"/>
                    <a:pt x="769518" y="190614"/>
                    <a:pt x="768102" y="182144"/>
                  </a:cubicBezTo>
                  <a:cubicBezTo>
                    <a:pt x="768102" y="179318"/>
                    <a:pt x="768102" y="177908"/>
                    <a:pt x="766693" y="176492"/>
                  </a:cubicBezTo>
                  <a:cubicBezTo>
                    <a:pt x="766693" y="172257"/>
                    <a:pt x="765283" y="168021"/>
                    <a:pt x="765283" y="165195"/>
                  </a:cubicBezTo>
                  <a:cubicBezTo>
                    <a:pt x="765283" y="160960"/>
                    <a:pt x="763867" y="156725"/>
                    <a:pt x="763867" y="153905"/>
                  </a:cubicBezTo>
                  <a:cubicBezTo>
                    <a:pt x="763867" y="152489"/>
                    <a:pt x="763867" y="149663"/>
                    <a:pt x="763867" y="148254"/>
                  </a:cubicBezTo>
                  <a:cubicBezTo>
                    <a:pt x="763867" y="144018"/>
                    <a:pt x="762457" y="141193"/>
                    <a:pt x="762457" y="136957"/>
                  </a:cubicBezTo>
                  <a:cubicBezTo>
                    <a:pt x="762457" y="129896"/>
                    <a:pt x="761041" y="122841"/>
                    <a:pt x="759631" y="115780"/>
                  </a:cubicBezTo>
                  <a:cubicBezTo>
                    <a:pt x="759631" y="112954"/>
                    <a:pt x="759631" y="108719"/>
                    <a:pt x="758222" y="105893"/>
                  </a:cubicBezTo>
                  <a:cubicBezTo>
                    <a:pt x="756806" y="97422"/>
                    <a:pt x="756806" y="88951"/>
                    <a:pt x="755396" y="83306"/>
                  </a:cubicBezTo>
                  <a:cubicBezTo>
                    <a:pt x="755396" y="80480"/>
                    <a:pt x="755396" y="79070"/>
                    <a:pt x="755396" y="76245"/>
                  </a:cubicBezTo>
                  <a:cubicBezTo>
                    <a:pt x="755396" y="67774"/>
                    <a:pt x="753986" y="62122"/>
                    <a:pt x="753986" y="57887"/>
                  </a:cubicBezTo>
                  <a:cubicBezTo>
                    <a:pt x="753986" y="56477"/>
                    <a:pt x="753986" y="55067"/>
                    <a:pt x="753986" y="53651"/>
                  </a:cubicBezTo>
                  <a:cubicBezTo>
                    <a:pt x="753986" y="52242"/>
                    <a:pt x="755396" y="50832"/>
                    <a:pt x="755396" y="49416"/>
                  </a:cubicBezTo>
                  <a:cubicBezTo>
                    <a:pt x="755396" y="48006"/>
                    <a:pt x="756806" y="48006"/>
                    <a:pt x="758222" y="46590"/>
                  </a:cubicBezTo>
                  <a:cubicBezTo>
                    <a:pt x="762457" y="43771"/>
                    <a:pt x="768102" y="42355"/>
                    <a:pt x="773754" y="43771"/>
                  </a:cubicBezTo>
                  <a:cubicBezTo>
                    <a:pt x="776573" y="45181"/>
                    <a:pt x="777989" y="46590"/>
                    <a:pt x="780809" y="48006"/>
                  </a:cubicBezTo>
                  <a:cubicBezTo>
                    <a:pt x="782225" y="50832"/>
                    <a:pt x="783634" y="53651"/>
                    <a:pt x="785044" y="56477"/>
                  </a:cubicBezTo>
                  <a:cubicBezTo>
                    <a:pt x="785044" y="57887"/>
                    <a:pt x="785044" y="57887"/>
                    <a:pt x="785044" y="59303"/>
                  </a:cubicBezTo>
                  <a:cubicBezTo>
                    <a:pt x="785044" y="62122"/>
                    <a:pt x="786460" y="66358"/>
                    <a:pt x="786460" y="72009"/>
                  </a:cubicBezTo>
                  <a:cubicBezTo>
                    <a:pt x="786460" y="73419"/>
                    <a:pt x="786460" y="74835"/>
                    <a:pt x="786460" y="76245"/>
                  </a:cubicBezTo>
                  <a:cubicBezTo>
                    <a:pt x="786460" y="77654"/>
                    <a:pt x="786460" y="79070"/>
                    <a:pt x="786460" y="80480"/>
                  </a:cubicBezTo>
                  <a:cubicBezTo>
                    <a:pt x="786460" y="81890"/>
                    <a:pt x="786460" y="83306"/>
                    <a:pt x="786460" y="84715"/>
                  </a:cubicBezTo>
                  <a:cubicBezTo>
                    <a:pt x="786460" y="87541"/>
                    <a:pt x="786460" y="91777"/>
                    <a:pt x="787870" y="96012"/>
                  </a:cubicBezTo>
                  <a:cubicBezTo>
                    <a:pt x="787870" y="100248"/>
                    <a:pt x="789286" y="103073"/>
                    <a:pt x="789286" y="107309"/>
                  </a:cubicBezTo>
                  <a:cubicBezTo>
                    <a:pt x="790696" y="115780"/>
                    <a:pt x="790696" y="124251"/>
                    <a:pt x="792105" y="134138"/>
                  </a:cubicBezTo>
                  <a:cubicBezTo>
                    <a:pt x="792105" y="135547"/>
                    <a:pt x="792105" y="138373"/>
                    <a:pt x="792105" y="139783"/>
                  </a:cubicBezTo>
                  <a:cubicBezTo>
                    <a:pt x="792105" y="144018"/>
                    <a:pt x="793521" y="146844"/>
                    <a:pt x="793521" y="151079"/>
                  </a:cubicBezTo>
                  <a:cubicBezTo>
                    <a:pt x="793521" y="152489"/>
                    <a:pt x="793521" y="155315"/>
                    <a:pt x="793521" y="156725"/>
                  </a:cubicBezTo>
                  <a:cubicBezTo>
                    <a:pt x="793521" y="160960"/>
                    <a:pt x="794931" y="165195"/>
                    <a:pt x="794931" y="168021"/>
                  </a:cubicBezTo>
                  <a:cubicBezTo>
                    <a:pt x="794931" y="172257"/>
                    <a:pt x="796341" y="176492"/>
                    <a:pt x="796341" y="180727"/>
                  </a:cubicBezTo>
                  <a:cubicBezTo>
                    <a:pt x="796341" y="180727"/>
                    <a:pt x="796341" y="182144"/>
                    <a:pt x="796341" y="183553"/>
                  </a:cubicBezTo>
                  <a:cubicBezTo>
                    <a:pt x="797757" y="199086"/>
                    <a:pt x="799167" y="214618"/>
                    <a:pt x="800576" y="230150"/>
                  </a:cubicBezTo>
                  <a:cubicBezTo>
                    <a:pt x="806228" y="285217"/>
                    <a:pt x="811873" y="331807"/>
                    <a:pt x="811873" y="331807"/>
                  </a:cubicBezTo>
                  <a:lnTo>
                    <a:pt x="841527" y="369932"/>
                  </a:lnTo>
                  <a:lnTo>
                    <a:pt x="842937" y="371342"/>
                  </a:lnTo>
                  <a:cubicBezTo>
                    <a:pt x="842937" y="371342"/>
                    <a:pt x="844347" y="372758"/>
                    <a:pt x="844347" y="374167"/>
                  </a:cubicBezTo>
                  <a:cubicBezTo>
                    <a:pt x="835876" y="384048"/>
                    <a:pt x="827405" y="405232"/>
                    <a:pt x="827405" y="451822"/>
                  </a:cubicBezTo>
                  <a:cubicBezTo>
                    <a:pt x="827405" y="497008"/>
                    <a:pt x="834466" y="519602"/>
                    <a:pt x="841527" y="530892"/>
                  </a:cubicBezTo>
                  <a:cubicBezTo>
                    <a:pt x="842937" y="529482"/>
                    <a:pt x="842937" y="530892"/>
                    <a:pt x="841527" y="530892"/>
                  </a:cubicBezTo>
                  <a:close/>
                </a:path>
              </a:pathLst>
            </a:custGeom>
            <a:solidFill>
              <a:srgbClr val="00C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2" name="Google Shape;1052;p50"/>
            <p:cNvSpPr/>
            <p:nvPr/>
          </p:nvSpPr>
          <p:spPr>
            <a:xfrm>
              <a:off x="2555074" y="4996205"/>
              <a:ext cx="497008" cy="67773"/>
            </a:xfrm>
            <a:custGeom>
              <a:rect b="b" l="l" r="r" t="t"/>
              <a:pathLst>
                <a:path extrusionOk="0" h="67773" w="497008">
                  <a:moveTo>
                    <a:pt x="497008" y="0"/>
                  </a:moveTo>
                  <a:lnTo>
                    <a:pt x="497008" y="21177"/>
                  </a:lnTo>
                  <a:cubicBezTo>
                    <a:pt x="497008" y="38119"/>
                    <a:pt x="484302" y="43771"/>
                    <a:pt x="465944" y="48006"/>
                  </a:cubicBezTo>
                  <a:cubicBezTo>
                    <a:pt x="426409" y="56477"/>
                    <a:pt x="374167" y="67773"/>
                    <a:pt x="248507" y="67773"/>
                  </a:cubicBezTo>
                  <a:cubicBezTo>
                    <a:pt x="122841" y="67773"/>
                    <a:pt x="72009" y="55061"/>
                    <a:pt x="31064" y="48006"/>
                  </a:cubicBezTo>
                  <a:cubicBezTo>
                    <a:pt x="12706" y="43771"/>
                    <a:pt x="0" y="38119"/>
                    <a:pt x="0" y="21177"/>
                  </a:cubicBezTo>
                  <a:lnTo>
                    <a:pt x="0" y="0"/>
                  </a:lnTo>
                  <a:cubicBezTo>
                    <a:pt x="46596" y="9880"/>
                    <a:pt x="104483" y="22587"/>
                    <a:pt x="247091" y="22587"/>
                  </a:cubicBezTo>
                  <a:cubicBezTo>
                    <a:pt x="389699" y="22587"/>
                    <a:pt x="451828" y="9880"/>
                    <a:pt x="497008" y="0"/>
                  </a:cubicBez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3" name="Google Shape;1053;p50"/>
            <p:cNvSpPr/>
            <p:nvPr/>
          </p:nvSpPr>
          <p:spPr>
            <a:xfrm>
              <a:off x="2500007" y="4332585"/>
              <a:ext cx="612787" cy="649497"/>
            </a:xfrm>
            <a:custGeom>
              <a:rect b="b" l="l" r="r" t="t"/>
              <a:pathLst>
                <a:path extrusionOk="0" h="649497" w="612787">
                  <a:moveTo>
                    <a:pt x="611378" y="485711"/>
                  </a:moveTo>
                  <a:cubicBezTo>
                    <a:pt x="600081" y="535127"/>
                    <a:pt x="580314" y="580314"/>
                    <a:pt x="553485" y="622668"/>
                  </a:cubicBezTo>
                  <a:cubicBezTo>
                    <a:pt x="553485" y="622668"/>
                    <a:pt x="482892" y="649497"/>
                    <a:pt x="306394" y="649497"/>
                  </a:cubicBezTo>
                  <a:lnTo>
                    <a:pt x="304984" y="649497"/>
                  </a:lnTo>
                  <a:cubicBezTo>
                    <a:pt x="129902" y="649497"/>
                    <a:pt x="57893" y="622668"/>
                    <a:pt x="57893" y="622668"/>
                  </a:cubicBezTo>
                  <a:cubicBezTo>
                    <a:pt x="31064" y="580314"/>
                    <a:pt x="11297" y="535127"/>
                    <a:pt x="0" y="485711"/>
                  </a:cubicBezTo>
                  <a:cubicBezTo>
                    <a:pt x="18358" y="389699"/>
                    <a:pt x="15532" y="288036"/>
                    <a:pt x="0" y="184963"/>
                  </a:cubicBezTo>
                  <a:cubicBezTo>
                    <a:pt x="0" y="184963"/>
                    <a:pt x="43771" y="38119"/>
                    <a:pt x="220269" y="1410"/>
                  </a:cubicBezTo>
                  <a:lnTo>
                    <a:pt x="220269" y="135547"/>
                  </a:lnTo>
                  <a:cubicBezTo>
                    <a:pt x="80480" y="149663"/>
                    <a:pt x="39535" y="197669"/>
                    <a:pt x="39535" y="197669"/>
                  </a:cubicBezTo>
                  <a:cubicBezTo>
                    <a:pt x="52241" y="264033"/>
                    <a:pt x="50832" y="367106"/>
                    <a:pt x="32474" y="433470"/>
                  </a:cubicBezTo>
                  <a:lnTo>
                    <a:pt x="77661" y="492773"/>
                  </a:lnTo>
                  <a:lnTo>
                    <a:pt x="108725" y="566191"/>
                  </a:lnTo>
                  <a:cubicBezTo>
                    <a:pt x="108725" y="566191"/>
                    <a:pt x="122841" y="595846"/>
                    <a:pt x="306394" y="595846"/>
                  </a:cubicBezTo>
                  <a:cubicBezTo>
                    <a:pt x="489947" y="595846"/>
                    <a:pt x="504069" y="566191"/>
                    <a:pt x="504069" y="566191"/>
                  </a:cubicBezTo>
                  <a:lnTo>
                    <a:pt x="535134" y="492773"/>
                  </a:lnTo>
                  <a:lnTo>
                    <a:pt x="580314" y="433470"/>
                  </a:lnTo>
                  <a:cubicBezTo>
                    <a:pt x="561962" y="367106"/>
                    <a:pt x="560546" y="264033"/>
                    <a:pt x="573253" y="197669"/>
                  </a:cubicBezTo>
                  <a:cubicBezTo>
                    <a:pt x="573253" y="197669"/>
                    <a:pt x="530898" y="149663"/>
                    <a:pt x="391116" y="135547"/>
                  </a:cubicBezTo>
                  <a:lnTo>
                    <a:pt x="391116" y="0"/>
                  </a:lnTo>
                  <a:cubicBezTo>
                    <a:pt x="569017" y="36709"/>
                    <a:pt x="612788" y="183553"/>
                    <a:pt x="612788" y="183553"/>
                  </a:cubicBezTo>
                  <a:cubicBezTo>
                    <a:pt x="594436" y="288036"/>
                    <a:pt x="591610" y="389699"/>
                    <a:pt x="611378" y="485711"/>
                  </a:cubicBezTo>
                  <a:close/>
                </a:path>
              </a:pathLst>
            </a:custGeom>
            <a:solidFill>
              <a:srgbClr val="00542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4" name="Google Shape;1054;p50"/>
            <p:cNvSpPr/>
            <p:nvPr/>
          </p:nvSpPr>
          <p:spPr>
            <a:xfrm>
              <a:off x="2564961" y="4259160"/>
              <a:ext cx="480060" cy="268274"/>
            </a:xfrm>
            <a:custGeom>
              <a:rect b="b" l="l" r="r" t="t"/>
              <a:pathLst>
                <a:path extrusionOk="0" h="268274" w="480060">
                  <a:moveTo>
                    <a:pt x="423583" y="0"/>
                  </a:moveTo>
                  <a:cubicBezTo>
                    <a:pt x="389699" y="0"/>
                    <a:pt x="350164" y="0"/>
                    <a:pt x="324745" y="0"/>
                  </a:cubicBezTo>
                  <a:cubicBezTo>
                    <a:pt x="307804" y="0"/>
                    <a:pt x="296507" y="0"/>
                    <a:pt x="296507" y="0"/>
                  </a:cubicBezTo>
                  <a:lnTo>
                    <a:pt x="183553" y="0"/>
                  </a:lnTo>
                  <a:cubicBezTo>
                    <a:pt x="183553" y="0"/>
                    <a:pt x="172257" y="0"/>
                    <a:pt x="155315" y="0"/>
                  </a:cubicBezTo>
                  <a:cubicBezTo>
                    <a:pt x="129896" y="0"/>
                    <a:pt x="90361" y="0"/>
                    <a:pt x="56477" y="0"/>
                  </a:cubicBezTo>
                  <a:cubicBezTo>
                    <a:pt x="0" y="0"/>
                    <a:pt x="0" y="42361"/>
                    <a:pt x="0" y="112960"/>
                  </a:cubicBezTo>
                  <a:cubicBezTo>
                    <a:pt x="0" y="132721"/>
                    <a:pt x="0" y="153905"/>
                    <a:pt x="0" y="169437"/>
                  </a:cubicBezTo>
                  <a:cubicBezTo>
                    <a:pt x="0" y="175082"/>
                    <a:pt x="0" y="179318"/>
                    <a:pt x="0" y="183553"/>
                  </a:cubicBezTo>
                  <a:cubicBezTo>
                    <a:pt x="0" y="192024"/>
                    <a:pt x="0" y="197676"/>
                    <a:pt x="0" y="197676"/>
                  </a:cubicBezTo>
                  <a:lnTo>
                    <a:pt x="0" y="211791"/>
                  </a:lnTo>
                  <a:lnTo>
                    <a:pt x="0" y="225914"/>
                  </a:lnTo>
                  <a:lnTo>
                    <a:pt x="0" y="240030"/>
                  </a:lnTo>
                  <a:lnTo>
                    <a:pt x="0" y="254152"/>
                  </a:lnTo>
                  <a:lnTo>
                    <a:pt x="0" y="268275"/>
                  </a:lnTo>
                  <a:lnTo>
                    <a:pt x="14116" y="268275"/>
                  </a:lnTo>
                  <a:lnTo>
                    <a:pt x="14116" y="254152"/>
                  </a:lnTo>
                  <a:lnTo>
                    <a:pt x="28238" y="254152"/>
                  </a:lnTo>
                  <a:lnTo>
                    <a:pt x="28238" y="240030"/>
                  </a:lnTo>
                  <a:lnTo>
                    <a:pt x="42355" y="240030"/>
                  </a:lnTo>
                  <a:lnTo>
                    <a:pt x="56477" y="240030"/>
                  </a:lnTo>
                  <a:lnTo>
                    <a:pt x="56477" y="254152"/>
                  </a:lnTo>
                  <a:lnTo>
                    <a:pt x="56477" y="268275"/>
                  </a:lnTo>
                  <a:lnTo>
                    <a:pt x="70593" y="268275"/>
                  </a:lnTo>
                  <a:lnTo>
                    <a:pt x="70593" y="254152"/>
                  </a:lnTo>
                  <a:lnTo>
                    <a:pt x="84715" y="254152"/>
                  </a:lnTo>
                  <a:lnTo>
                    <a:pt x="84715" y="240030"/>
                  </a:lnTo>
                  <a:lnTo>
                    <a:pt x="84715" y="225914"/>
                  </a:lnTo>
                  <a:lnTo>
                    <a:pt x="98831" y="225914"/>
                  </a:lnTo>
                  <a:lnTo>
                    <a:pt x="98831" y="240030"/>
                  </a:lnTo>
                  <a:lnTo>
                    <a:pt x="112954" y="240030"/>
                  </a:lnTo>
                  <a:lnTo>
                    <a:pt x="112954" y="254152"/>
                  </a:lnTo>
                  <a:lnTo>
                    <a:pt x="112954" y="268275"/>
                  </a:lnTo>
                  <a:lnTo>
                    <a:pt x="127076" y="268275"/>
                  </a:lnTo>
                  <a:lnTo>
                    <a:pt x="127076" y="254152"/>
                  </a:lnTo>
                  <a:lnTo>
                    <a:pt x="141192" y="254152"/>
                  </a:lnTo>
                  <a:lnTo>
                    <a:pt x="141192" y="240030"/>
                  </a:lnTo>
                  <a:lnTo>
                    <a:pt x="141192" y="225914"/>
                  </a:lnTo>
                  <a:lnTo>
                    <a:pt x="155315" y="225914"/>
                  </a:lnTo>
                  <a:lnTo>
                    <a:pt x="155315" y="240030"/>
                  </a:lnTo>
                  <a:lnTo>
                    <a:pt x="169431" y="240030"/>
                  </a:lnTo>
                  <a:lnTo>
                    <a:pt x="169431" y="254152"/>
                  </a:lnTo>
                  <a:lnTo>
                    <a:pt x="169431" y="268275"/>
                  </a:lnTo>
                  <a:lnTo>
                    <a:pt x="183553" y="268275"/>
                  </a:lnTo>
                  <a:lnTo>
                    <a:pt x="183553" y="254152"/>
                  </a:lnTo>
                  <a:lnTo>
                    <a:pt x="197669" y="254152"/>
                  </a:lnTo>
                  <a:lnTo>
                    <a:pt x="197669" y="240030"/>
                  </a:lnTo>
                  <a:lnTo>
                    <a:pt x="197669" y="232975"/>
                  </a:lnTo>
                  <a:cubicBezTo>
                    <a:pt x="201905" y="232975"/>
                    <a:pt x="206140" y="231559"/>
                    <a:pt x="211792" y="231559"/>
                  </a:cubicBezTo>
                  <a:lnTo>
                    <a:pt x="211792" y="240030"/>
                  </a:lnTo>
                  <a:lnTo>
                    <a:pt x="225908" y="240030"/>
                  </a:lnTo>
                  <a:lnTo>
                    <a:pt x="225908" y="254152"/>
                  </a:lnTo>
                  <a:lnTo>
                    <a:pt x="225908" y="268275"/>
                  </a:lnTo>
                  <a:lnTo>
                    <a:pt x="240030" y="268275"/>
                  </a:lnTo>
                  <a:lnTo>
                    <a:pt x="254146" y="268275"/>
                  </a:lnTo>
                  <a:lnTo>
                    <a:pt x="254146" y="254152"/>
                  </a:lnTo>
                  <a:lnTo>
                    <a:pt x="254146" y="240030"/>
                  </a:lnTo>
                  <a:lnTo>
                    <a:pt x="268269" y="240030"/>
                  </a:lnTo>
                  <a:lnTo>
                    <a:pt x="268269" y="231559"/>
                  </a:lnTo>
                  <a:cubicBezTo>
                    <a:pt x="273914" y="231559"/>
                    <a:pt x="278155" y="231559"/>
                    <a:pt x="282391" y="232975"/>
                  </a:cubicBezTo>
                  <a:lnTo>
                    <a:pt x="282391" y="240030"/>
                  </a:lnTo>
                  <a:lnTo>
                    <a:pt x="282391" y="254152"/>
                  </a:lnTo>
                  <a:lnTo>
                    <a:pt x="296507" y="254152"/>
                  </a:lnTo>
                  <a:lnTo>
                    <a:pt x="296507" y="268275"/>
                  </a:lnTo>
                  <a:lnTo>
                    <a:pt x="310629" y="268275"/>
                  </a:lnTo>
                  <a:lnTo>
                    <a:pt x="310629" y="254152"/>
                  </a:lnTo>
                  <a:lnTo>
                    <a:pt x="310629" y="240030"/>
                  </a:lnTo>
                  <a:lnTo>
                    <a:pt x="324745" y="240030"/>
                  </a:lnTo>
                  <a:lnTo>
                    <a:pt x="324745" y="225914"/>
                  </a:lnTo>
                  <a:lnTo>
                    <a:pt x="338868" y="225914"/>
                  </a:lnTo>
                  <a:lnTo>
                    <a:pt x="338868" y="240030"/>
                  </a:lnTo>
                  <a:lnTo>
                    <a:pt x="338868" y="254152"/>
                  </a:lnTo>
                  <a:lnTo>
                    <a:pt x="352984" y="254152"/>
                  </a:lnTo>
                  <a:lnTo>
                    <a:pt x="352984" y="268275"/>
                  </a:lnTo>
                  <a:lnTo>
                    <a:pt x="367106" y="268275"/>
                  </a:lnTo>
                  <a:lnTo>
                    <a:pt x="367106" y="254152"/>
                  </a:lnTo>
                  <a:lnTo>
                    <a:pt x="367106" y="240030"/>
                  </a:lnTo>
                  <a:lnTo>
                    <a:pt x="381222" y="240030"/>
                  </a:lnTo>
                  <a:lnTo>
                    <a:pt x="381222" y="225914"/>
                  </a:lnTo>
                  <a:lnTo>
                    <a:pt x="395345" y="225914"/>
                  </a:lnTo>
                  <a:lnTo>
                    <a:pt x="395345" y="240030"/>
                  </a:lnTo>
                  <a:lnTo>
                    <a:pt x="395345" y="254152"/>
                  </a:lnTo>
                  <a:lnTo>
                    <a:pt x="409467" y="254152"/>
                  </a:lnTo>
                  <a:lnTo>
                    <a:pt x="409467" y="268275"/>
                  </a:lnTo>
                  <a:lnTo>
                    <a:pt x="423583" y="268275"/>
                  </a:lnTo>
                  <a:lnTo>
                    <a:pt x="423583" y="254152"/>
                  </a:lnTo>
                  <a:lnTo>
                    <a:pt x="423583" y="240030"/>
                  </a:lnTo>
                  <a:lnTo>
                    <a:pt x="437705" y="240030"/>
                  </a:lnTo>
                  <a:lnTo>
                    <a:pt x="451822" y="240030"/>
                  </a:lnTo>
                  <a:lnTo>
                    <a:pt x="451822" y="254152"/>
                  </a:lnTo>
                  <a:lnTo>
                    <a:pt x="465944" y="254152"/>
                  </a:lnTo>
                  <a:lnTo>
                    <a:pt x="465944" y="268275"/>
                  </a:lnTo>
                  <a:lnTo>
                    <a:pt x="480060" y="268275"/>
                  </a:lnTo>
                  <a:lnTo>
                    <a:pt x="480060" y="254152"/>
                  </a:lnTo>
                  <a:lnTo>
                    <a:pt x="480060" y="240030"/>
                  </a:lnTo>
                  <a:lnTo>
                    <a:pt x="480060" y="225914"/>
                  </a:lnTo>
                  <a:lnTo>
                    <a:pt x="480060" y="211791"/>
                  </a:lnTo>
                  <a:cubicBezTo>
                    <a:pt x="480060" y="211791"/>
                    <a:pt x="480060" y="206146"/>
                    <a:pt x="480060" y="197676"/>
                  </a:cubicBezTo>
                  <a:cubicBezTo>
                    <a:pt x="480060" y="193440"/>
                    <a:pt x="480060" y="189205"/>
                    <a:pt x="480060" y="183553"/>
                  </a:cubicBezTo>
                  <a:cubicBezTo>
                    <a:pt x="480060" y="179318"/>
                    <a:pt x="480060" y="175082"/>
                    <a:pt x="480060" y="169437"/>
                  </a:cubicBezTo>
                  <a:cubicBezTo>
                    <a:pt x="480060" y="151079"/>
                    <a:pt x="480060" y="131312"/>
                    <a:pt x="480060" y="112960"/>
                  </a:cubicBezTo>
                  <a:cubicBezTo>
                    <a:pt x="480060" y="42361"/>
                    <a:pt x="480060" y="0"/>
                    <a:pt x="423583"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5" name="Google Shape;1055;p50"/>
            <p:cNvSpPr/>
            <p:nvPr/>
          </p:nvSpPr>
          <p:spPr>
            <a:xfrm>
              <a:off x="2550839" y="4555674"/>
              <a:ext cx="508304" cy="70592"/>
            </a:xfrm>
            <a:custGeom>
              <a:rect b="b" l="l" r="r" t="t"/>
              <a:pathLst>
                <a:path extrusionOk="0" h="70592" w="508304">
                  <a:moveTo>
                    <a:pt x="494182" y="28238"/>
                  </a:moveTo>
                  <a:lnTo>
                    <a:pt x="480066" y="28238"/>
                  </a:lnTo>
                  <a:lnTo>
                    <a:pt x="465944" y="28238"/>
                  </a:lnTo>
                  <a:lnTo>
                    <a:pt x="451828" y="28238"/>
                  </a:lnTo>
                  <a:lnTo>
                    <a:pt x="437705" y="28238"/>
                  </a:lnTo>
                  <a:lnTo>
                    <a:pt x="437705" y="14116"/>
                  </a:lnTo>
                  <a:lnTo>
                    <a:pt x="423589" y="14116"/>
                  </a:lnTo>
                  <a:lnTo>
                    <a:pt x="423589" y="28238"/>
                  </a:lnTo>
                  <a:lnTo>
                    <a:pt x="409467" y="28238"/>
                  </a:lnTo>
                  <a:lnTo>
                    <a:pt x="395345" y="28238"/>
                  </a:lnTo>
                  <a:lnTo>
                    <a:pt x="381229" y="28238"/>
                  </a:lnTo>
                  <a:lnTo>
                    <a:pt x="367106" y="28238"/>
                  </a:lnTo>
                  <a:lnTo>
                    <a:pt x="367106" y="14116"/>
                  </a:lnTo>
                  <a:lnTo>
                    <a:pt x="367106" y="0"/>
                  </a:lnTo>
                  <a:lnTo>
                    <a:pt x="352990" y="0"/>
                  </a:lnTo>
                  <a:lnTo>
                    <a:pt x="352990" y="14116"/>
                  </a:lnTo>
                  <a:lnTo>
                    <a:pt x="352990" y="28238"/>
                  </a:lnTo>
                  <a:lnTo>
                    <a:pt x="338868" y="28238"/>
                  </a:lnTo>
                  <a:lnTo>
                    <a:pt x="324752" y="28238"/>
                  </a:lnTo>
                  <a:lnTo>
                    <a:pt x="310629" y="28238"/>
                  </a:lnTo>
                  <a:lnTo>
                    <a:pt x="296513" y="28238"/>
                  </a:lnTo>
                  <a:lnTo>
                    <a:pt x="296513" y="14116"/>
                  </a:lnTo>
                  <a:lnTo>
                    <a:pt x="282391" y="14116"/>
                  </a:lnTo>
                  <a:lnTo>
                    <a:pt x="282391" y="28238"/>
                  </a:lnTo>
                  <a:lnTo>
                    <a:pt x="268269" y="28238"/>
                  </a:lnTo>
                  <a:lnTo>
                    <a:pt x="254152" y="28238"/>
                  </a:lnTo>
                  <a:lnTo>
                    <a:pt x="240030" y="28238"/>
                  </a:lnTo>
                  <a:lnTo>
                    <a:pt x="225914" y="28238"/>
                  </a:lnTo>
                  <a:lnTo>
                    <a:pt x="225914" y="14116"/>
                  </a:lnTo>
                  <a:lnTo>
                    <a:pt x="225914" y="0"/>
                  </a:lnTo>
                  <a:lnTo>
                    <a:pt x="211792" y="0"/>
                  </a:lnTo>
                  <a:lnTo>
                    <a:pt x="211792" y="14116"/>
                  </a:lnTo>
                  <a:lnTo>
                    <a:pt x="211792" y="28238"/>
                  </a:lnTo>
                  <a:lnTo>
                    <a:pt x="197676" y="28238"/>
                  </a:lnTo>
                  <a:lnTo>
                    <a:pt x="183553" y="28238"/>
                  </a:lnTo>
                  <a:lnTo>
                    <a:pt x="169437" y="28238"/>
                  </a:lnTo>
                  <a:lnTo>
                    <a:pt x="155315" y="28238"/>
                  </a:lnTo>
                  <a:lnTo>
                    <a:pt x="155315" y="14116"/>
                  </a:lnTo>
                  <a:lnTo>
                    <a:pt x="141199" y="14116"/>
                  </a:lnTo>
                  <a:lnTo>
                    <a:pt x="141199" y="28238"/>
                  </a:lnTo>
                  <a:lnTo>
                    <a:pt x="127076" y="28238"/>
                  </a:lnTo>
                  <a:lnTo>
                    <a:pt x="112954" y="28238"/>
                  </a:lnTo>
                  <a:lnTo>
                    <a:pt x="98838" y="28238"/>
                  </a:lnTo>
                  <a:lnTo>
                    <a:pt x="84715" y="28238"/>
                  </a:lnTo>
                  <a:lnTo>
                    <a:pt x="84715" y="14116"/>
                  </a:lnTo>
                  <a:lnTo>
                    <a:pt x="84715" y="0"/>
                  </a:lnTo>
                  <a:lnTo>
                    <a:pt x="70599" y="0"/>
                  </a:lnTo>
                  <a:lnTo>
                    <a:pt x="70599" y="14116"/>
                  </a:lnTo>
                  <a:lnTo>
                    <a:pt x="70599" y="28238"/>
                  </a:lnTo>
                  <a:lnTo>
                    <a:pt x="56477" y="28238"/>
                  </a:lnTo>
                  <a:lnTo>
                    <a:pt x="42361" y="28238"/>
                  </a:lnTo>
                  <a:lnTo>
                    <a:pt x="28238" y="28238"/>
                  </a:lnTo>
                  <a:lnTo>
                    <a:pt x="14122" y="28238"/>
                  </a:lnTo>
                  <a:lnTo>
                    <a:pt x="0" y="28238"/>
                  </a:lnTo>
                  <a:lnTo>
                    <a:pt x="0" y="42354"/>
                  </a:lnTo>
                  <a:lnTo>
                    <a:pt x="14122" y="42354"/>
                  </a:lnTo>
                  <a:lnTo>
                    <a:pt x="28238" y="42354"/>
                  </a:lnTo>
                  <a:lnTo>
                    <a:pt x="42361" y="42354"/>
                  </a:lnTo>
                  <a:lnTo>
                    <a:pt x="56477" y="42354"/>
                  </a:lnTo>
                  <a:lnTo>
                    <a:pt x="70599" y="42354"/>
                  </a:lnTo>
                  <a:lnTo>
                    <a:pt x="70599" y="56477"/>
                  </a:lnTo>
                  <a:lnTo>
                    <a:pt x="84715" y="56477"/>
                  </a:lnTo>
                  <a:lnTo>
                    <a:pt x="84715" y="42354"/>
                  </a:lnTo>
                  <a:lnTo>
                    <a:pt x="98838" y="42354"/>
                  </a:lnTo>
                  <a:lnTo>
                    <a:pt x="112954" y="42354"/>
                  </a:lnTo>
                  <a:lnTo>
                    <a:pt x="127076" y="42354"/>
                  </a:lnTo>
                  <a:lnTo>
                    <a:pt x="141199" y="42354"/>
                  </a:lnTo>
                  <a:lnTo>
                    <a:pt x="141199" y="56477"/>
                  </a:lnTo>
                  <a:lnTo>
                    <a:pt x="141199" y="70593"/>
                  </a:lnTo>
                  <a:lnTo>
                    <a:pt x="155315" y="70593"/>
                  </a:lnTo>
                  <a:lnTo>
                    <a:pt x="155315" y="56477"/>
                  </a:lnTo>
                  <a:lnTo>
                    <a:pt x="155315" y="42354"/>
                  </a:lnTo>
                  <a:lnTo>
                    <a:pt x="169437" y="42354"/>
                  </a:lnTo>
                  <a:lnTo>
                    <a:pt x="183553" y="42354"/>
                  </a:lnTo>
                  <a:lnTo>
                    <a:pt x="197676" y="42354"/>
                  </a:lnTo>
                  <a:lnTo>
                    <a:pt x="211792" y="42354"/>
                  </a:lnTo>
                  <a:lnTo>
                    <a:pt x="211792" y="56477"/>
                  </a:lnTo>
                  <a:lnTo>
                    <a:pt x="225914" y="56477"/>
                  </a:lnTo>
                  <a:lnTo>
                    <a:pt x="225914" y="42354"/>
                  </a:lnTo>
                  <a:lnTo>
                    <a:pt x="240030" y="42354"/>
                  </a:lnTo>
                  <a:lnTo>
                    <a:pt x="254152" y="42354"/>
                  </a:lnTo>
                  <a:lnTo>
                    <a:pt x="268269" y="42354"/>
                  </a:lnTo>
                  <a:lnTo>
                    <a:pt x="282391" y="42354"/>
                  </a:lnTo>
                  <a:lnTo>
                    <a:pt x="282391" y="56477"/>
                  </a:lnTo>
                  <a:lnTo>
                    <a:pt x="282391" y="70593"/>
                  </a:lnTo>
                  <a:lnTo>
                    <a:pt x="296513" y="70593"/>
                  </a:lnTo>
                  <a:lnTo>
                    <a:pt x="296513" y="56477"/>
                  </a:lnTo>
                  <a:lnTo>
                    <a:pt x="296513" y="42354"/>
                  </a:lnTo>
                  <a:lnTo>
                    <a:pt x="310629" y="42354"/>
                  </a:lnTo>
                  <a:lnTo>
                    <a:pt x="324752" y="42354"/>
                  </a:lnTo>
                  <a:lnTo>
                    <a:pt x="338868" y="42354"/>
                  </a:lnTo>
                  <a:lnTo>
                    <a:pt x="352990" y="42354"/>
                  </a:lnTo>
                  <a:lnTo>
                    <a:pt x="352990" y="56477"/>
                  </a:lnTo>
                  <a:lnTo>
                    <a:pt x="367106" y="56477"/>
                  </a:lnTo>
                  <a:lnTo>
                    <a:pt x="367106" y="42354"/>
                  </a:lnTo>
                  <a:lnTo>
                    <a:pt x="381229" y="42354"/>
                  </a:lnTo>
                  <a:lnTo>
                    <a:pt x="395345" y="42354"/>
                  </a:lnTo>
                  <a:lnTo>
                    <a:pt x="409467" y="42354"/>
                  </a:lnTo>
                  <a:lnTo>
                    <a:pt x="423589" y="42354"/>
                  </a:lnTo>
                  <a:lnTo>
                    <a:pt x="423589" y="56477"/>
                  </a:lnTo>
                  <a:lnTo>
                    <a:pt x="423589" y="70593"/>
                  </a:lnTo>
                  <a:lnTo>
                    <a:pt x="437705" y="70593"/>
                  </a:lnTo>
                  <a:lnTo>
                    <a:pt x="437705" y="56477"/>
                  </a:lnTo>
                  <a:lnTo>
                    <a:pt x="437705" y="42354"/>
                  </a:lnTo>
                  <a:lnTo>
                    <a:pt x="451828" y="42354"/>
                  </a:lnTo>
                  <a:lnTo>
                    <a:pt x="465944" y="42354"/>
                  </a:lnTo>
                  <a:lnTo>
                    <a:pt x="480066" y="42354"/>
                  </a:lnTo>
                  <a:lnTo>
                    <a:pt x="494182" y="42354"/>
                  </a:lnTo>
                  <a:lnTo>
                    <a:pt x="508305" y="42354"/>
                  </a:lnTo>
                  <a:lnTo>
                    <a:pt x="508305" y="28238"/>
                  </a:lnTo>
                  <a:lnTo>
                    <a:pt x="494182" y="28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6" name="Google Shape;1056;p50"/>
            <p:cNvSpPr/>
            <p:nvPr/>
          </p:nvSpPr>
          <p:spPr>
            <a:xfrm>
              <a:off x="2706154" y="4809826"/>
              <a:ext cx="197675" cy="98837"/>
            </a:xfrm>
            <a:custGeom>
              <a:rect b="b" l="l" r="r" t="t"/>
              <a:pathLst>
                <a:path extrusionOk="0" h="98837" w="197675">
                  <a:moveTo>
                    <a:pt x="183553" y="28239"/>
                  </a:moveTo>
                  <a:lnTo>
                    <a:pt x="183553" y="14116"/>
                  </a:lnTo>
                  <a:lnTo>
                    <a:pt x="169437" y="14116"/>
                  </a:lnTo>
                  <a:lnTo>
                    <a:pt x="169437" y="0"/>
                  </a:lnTo>
                  <a:lnTo>
                    <a:pt x="155315" y="0"/>
                  </a:lnTo>
                  <a:lnTo>
                    <a:pt x="141199" y="0"/>
                  </a:lnTo>
                  <a:lnTo>
                    <a:pt x="127076" y="0"/>
                  </a:lnTo>
                  <a:lnTo>
                    <a:pt x="112954" y="0"/>
                  </a:lnTo>
                  <a:lnTo>
                    <a:pt x="112954" y="14116"/>
                  </a:lnTo>
                  <a:lnTo>
                    <a:pt x="98838" y="14116"/>
                  </a:lnTo>
                  <a:lnTo>
                    <a:pt x="84715" y="14116"/>
                  </a:lnTo>
                  <a:lnTo>
                    <a:pt x="84715" y="28239"/>
                  </a:lnTo>
                  <a:lnTo>
                    <a:pt x="70599" y="28239"/>
                  </a:lnTo>
                  <a:lnTo>
                    <a:pt x="70599" y="42354"/>
                  </a:lnTo>
                  <a:lnTo>
                    <a:pt x="56477" y="42354"/>
                  </a:lnTo>
                  <a:lnTo>
                    <a:pt x="42361" y="42354"/>
                  </a:lnTo>
                  <a:lnTo>
                    <a:pt x="42361" y="28239"/>
                  </a:lnTo>
                  <a:lnTo>
                    <a:pt x="28239" y="28239"/>
                  </a:lnTo>
                  <a:lnTo>
                    <a:pt x="14123" y="28239"/>
                  </a:lnTo>
                  <a:lnTo>
                    <a:pt x="14123" y="42354"/>
                  </a:lnTo>
                  <a:lnTo>
                    <a:pt x="0" y="42354"/>
                  </a:lnTo>
                  <a:lnTo>
                    <a:pt x="0" y="56477"/>
                  </a:lnTo>
                  <a:lnTo>
                    <a:pt x="0" y="70593"/>
                  </a:lnTo>
                  <a:lnTo>
                    <a:pt x="14123" y="70593"/>
                  </a:lnTo>
                  <a:lnTo>
                    <a:pt x="14123" y="84715"/>
                  </a:lnTo>
                  <a:lnTo>
                    <a:pt x="28239" y="84715"/>
                  </a:lnTo>
                  <a:lnTo>
                    <a:pt x="28239" y="98838"/>
                  </a:lnTo>
                  <a:lnTo>
                    <a:pt x="42361" y="98838"/>
                  </a:lnTo>
                  <a:lnTo>
                    <a:pt x="56477" y="98838"/>
                  </a:lnTo>
                  <a:lnTo>
                    <a:pt x="70599" y="98838"/>
                  </a:lnTo>
                  <a:lnTo>
                    <a:pt x="84715" y="98838"/>
                  </a:lnTo>
                  <a:lnTo>
                    <a:pt x="84715" y="84715"/>
                  </a:lnTo>
                  <a:lnTo>
                    <a:pt x="98838" y="84715"/>
                  </a:lnTo>
                  <a:lnTo>
                    <a:pt x="98838" y="70593"/>
                  </a:lnTo>
                  <a:lnTo>
                    <a:pt x="112954" y="70593"/>
                  </a:lnTo>
                  <a:lnTo>
                    <a:pt x="127076" y="70593"/>
                  </a:lnTo>
                  <a:lnTo>
                    <a:pt x="127076" y="84715"/>
                  </a:lnTo>
                  <a:lnTo>
                    <a:pt x="141199" y="84715"/>
                  </a:lnTo>
                  <a:lnTo>
                    <a:pt x="155315" y="84715"/>
                  </a:lnTo>
                  <a:lnTo>
                    <a:pt x="169437" y="84715"/>
                  </a:lnTo>
                  <a:lnTo>
                    <a:pt x="183553" y="84715"/>
                  </a:lnTo>
                  <a:lnTo>
                    <a:pt x="183553" y="70593"/>
                  </a:lnTo>
                  <a:lnTo>
                    <a:pt x="197676" y="70593"/>
                  </a:lnTo>
                  <a:lnTo>
                    <a:pt x="197676" y="56477"/>
                  </a:lnTo>
                  <a:lnTo>
                    <a:pt x="197676" y="42354"/>
                  </a:lnTo>
                  <a:lnTo>
                    <a:pt x="197676" y="28239"/>
                  </a:lnTo>
                  <a:lnTo>
                    <a:pt x="183553" y="28239"/>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7" name="Google Shape;1057;p50"/>
            <p:cNvSpPr/>
            <p:nvPr/>
          </p:nvSpPr>
          <p:spPr>
            <a:xfrm>
              <a:off x="2692031" y="4725104"/>
              <a:ext cx="28244" cy="14122"/>
            </a:xfrm>
            <a:custGeom>
              <a:rect b="b" l="l" r="r" t="t"/>
              <a:pathLst>
                <a:path extrusionOk="0" h="14122" w="28244">
                  <a:moveTo>
                    <a:pt x="0" y="0"/>
                  </a:moveTo>
                  <a:lnTo>
                    <a:pt x="0" y="14122"/>
                  </a:lnTo>
                  <a:lnTo>
                    <a:pt x="14122" y="14122"/>
                  </a:lnTo>
                  <a:lnTo>
                    <a:pt x="28245" y="14122"/>
                  </a:lnTo>
                  <a:lnTo>
                    <a:pt x="28245" y="0"/>
                  </a:lnTo>
                  <a:lnTo>
                    <a:pt x="1412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8" name="Google Shape;1058;p50"/>
            <p:cNvSpPr/>
            <p:nvPr/>
          </p:nvSpPr>
          <p:spPr>
            <a:xfrm>
              <a:off x="2889707" y="4725104"/>
              <a:ext cx="28238" cy="14122"/>
            </a:xfrm>
            <a:custGeom>
              <a:rect b="b" l="l" r="r" t="t"/>
              <a:pathLst>
                <a:path extrusionOk="0" h="14122" w="28238">
                  <a:moveTo>
                    <a:pt x="0" y="0"/>
                  </a:moveTo>
                  <a:lnTo>
                    <a:pt x="0" y="14122"/>
                  </a:lnTo>
                  <a:lnTo>
                    <a:pt x="14122" y="14122"/>
                  </a:lnTo>
                  <a:lnTo>
                    <a:pt x="28239" y="14122"/>
                  </a:lnTo>
                  <a:lnTo>
                    <a:pt x="28239" y="0"/>
                  </a:lnTo>
                  <a:lnTo>
                    <a:pt x="14122" y="0"/>
                  </a:lnTo>
                  <a:lnTo>
                    <a:pt x="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59" name="Google Shape;1059;p50"/>
            <p:cNvSpPr/>
            <p:nvPr/>
          </p:nvSpPr>
          <p:spPr>
            <a:xfrm>
              <a:off x="2593200" y="4668627"/>
              <a:ext cx="423583" cy="127076"/>
            </a:xfrm>
            <a:custGeom>
              <a:rect b="b" l="l" r="r" t="t"/>
              <a:pathLst>
                <a:path extrusionOk="0" h="127076" w="423583">
                  <a:moveTo>
                    <a:pt x="409467" y="0"/>
                  </a:moveTo>
                  <a:lnTo>
                    <a:pt x="409467" y="14122"/>
                  </a:lnTo>
                  <a:lnTo>
                    <a:pt x="395345" y="14122"/>
                  </a:lnTo>
                  <a:lnTo>
                    <a:pt x="381229" y="14122"/>
                  </a:lnTo>
                  <a:lnTo>
                    <a:pt x="381229" y="0"/>
                  </a:lnTo>
                  <a:lnTo>
                    <a:pt x="367106" y="0"/>
                  </a:lnTo>
                  <a:lnTo>
                    <a:pt x="352984" y="0"/>
                  </a:lnTo>
                  <a:lnTo>
                    <a:pt x="338868" y="0"/>
                  </a:lnTo>
                  <a:lnTo>
                    <a:pt x="324746" y="0"/>
                  </a:lnTo>
                  <a:lnTo>
                    <a:pt x="310629" y="0"/>
                  </a:lnTo>
                  <a:lnTo>
                    <a:pt x="296507" y="0"/>
                  </a:lnTo>
                  <a:lnTo>
                    <a:pt x="282391" y="0"/>
                  </a:lnTo>
                  <a:lnTo>
                    <a:pt x="268269" y="0"/>
                  </a:lnTo>
                  <a:lnTo>
                    <a:pt x="254153" y="0"/>
                  </a:lnTo>
                  <a:lnTo>
                    <a:pt x="254153" y="14122"/>
                  </a:lnTo>
                  <a:lnTo>
                    <a:pt x="240030" y="14122"/>
                  </a:lnTo>
                  <a:lnTo>
                    <a:pt x="225908" y="14122"/>
                  </a:lnTo>
                  <a:lnTo>
                    <a:pt x="211792" y="14122"/>
                  </a:lnTo>
                  <a:lnTo>
                    <a:pt x="197669" y="14122"/>
                  </a:lnTo>
                  <a:lnTo>
                    <a:pt x="183553" y="14122"/>
                  </a:lnTo>
                  <a:lnTo>
                    <a:pt x="169431" y="14122"/>
                  </a:lnTo>
                  <a:lnTo>
                    <a:pt x="169431" y="0"/>
                  </a:lnTo>
                  <a:lnTo>
                    <a:pt x="155315" y="0"/>
                  </a:lnTo>
                  <a:lnTo>
                    <a:pt x="141192" y="0"/>
                  </a:lnTo>
                  <a:lnTo>
                    <a:pt x="127076" y="0"/>
                  </a:lnTo>
                  <a:lnTo>
                    <a:pt x="112954" y="0"/>
                  </a:lnTo>
                  <a:lnTo>
                    <a:pt x="98831" y="0"/>
                  </a:lnTo>
                  <a:lnTo>
                    <a:pt x="84715" y="0"/>
                  </a:lnTo>
                  <a:lnTo>
                    <a:pt x="70593" y="0"/>
                  </a:lnTo>
                  <a:lnTo>
                    <a:pt x="56477" y="0"/>
                  </a:lnTo>
                  <a:lnTo>
                    <a:pt x="42355" y="0"/>
                  </a:lnTo>
                  <a:lnTo>
                    <a:pt x="42355" y="14122"/>
                  </a:lnTo>
                  <a:lnTo>
                    <a:pt x="28239" y="14122"/>
                  </a:lnTo>
                  <a:lnTo>
                    <a:pt x="14116" y="14122"/>
                  </a:lnTo>
                  <a:lnTo>
                    <a:pt x="14116" y="0"/>
                  </a:lnTo>
                  <a:lnTo>
                    <a:pt x="0" y="0"/>
                  </a:lnTo>
                  <a:lnTo>
                    <a:pt x="0" y="14122"/>
                  </a:lnTo>
                  <a:lnTo>
                    <a:pt x="0" y="28239"/>
                  </a:lnTo>
                  <a:lnTo>
                    <a:pt x="14116" y="28239"/>
                  </a:lnTo>
                  <a:lnTo>
                    <a:pt x="14116" y="42361"/>
                  </a:lnTo>
                  <a:lnTo>
                    <a:pt x="28239" y="42361"/>
                  </a:lnTo>
                  <a:lnTo>
                    <a:pt x="42355" y="42361"/>
                  </a:lnTo>
                  <a:lnTo>
                    <a:pt x="42355" y="28239"/>
                  </a:lnTo>
                  <a:lnTo>
                    <a:pt x="56477" y="28239"/>
                  </a:lnTo>
                  <a:lnTo>
                    <a:pt x="70593" y="28239"/>
                  </a:lnTo>
                  <a:lnTo>
                    <a:pt x="70593" y="42361"/>
                  </a:lnTo>
                  <a:lnTo>
                    <a:pt x="70593" y="56477"/>
                  </a:lnTo>
                  <a:lnTo>
                    <a:pt x="70593" y="70600"/>
                  </a:lnTo>
                  <a:lnTo>
                    <a:pt x="70593" y="84715"/>
                  </a:lnTo>
                  <a:lnTo>
                    <a:pt x="70593" y="98838"/>
                  </a:lnTo>
                  <a:lnTo>
                    <a:pt x="70593" y="112960"/>
                  </a:lnTo>
                  <a:lnTo>
                    <a:pt x="84715" y="112960"/>
                  </a:lnTo>
                  <a:lnTo>
                    <a:pt x="84715" y="127076"/>
                  </a:lnTo>
                  <a:lnTo>
                    <a:pt x="98831" y="127076"/>
                  </a:lnTo>
                  <a:lnTo>
                    <a:pt x="112954" y="127076"/>
                  </a:lnTo>
                  <a:lnTo>
                    <a:pt x="127076" y="127076"/>
                  </a:lnTo>
                  <a:lnTo>
                    <a:pt x="141192" y="127076"/>
                  </a:lnTo>
                  <a:lnTo>
                    <a:pt x="141192" y="112960"/>
                  </a:lnTo>
                  <a:lnTo>
                    <a:pt x="155315" y="112960"/>
                  </a:lnTo>
                  <a:lnTo>
                    <a:pt x="155315" y="98838"/>
                  </a:lnTo>
                  <a:lnTo>
                    <a:pt x="155315" y="84715"/>
                  </a:lnTo>
                  <a:lnTo>
                    <a:pt x="155315" y="70600"/>
                  </a:lnTo>
                  <a:lnTo>
                    <a:pt x="155315" y="56477"/>
                  </a:lnTo>
                  <a:lnTo>
                    <a:pt x="155315" y="42361"/>
                  </a:lnTo>
                  <a:lnTo>
                    <a:pt x="155315" y="28239"/>
                  </a:lnTo>
                  <a:lnTo>
                    <a:pt x="169431" y="28239"/>
                  </a:lnTo>
                  <a:lnTo>
                    <a:pt x="183553" y="28239"/>
                  </a:lnTo>
                  <a:lnTo>
                    <a:pt x="183553" y="42361"/>
                  </a:lnTo>
                  <a:lnTo>
                    <a:pt x="197669" y="42361"/>
                  </a:lnTo>
                  <a:lnTo>
                    <a:pt x="211792" y="42361"/>
                  </a:lnTo>
                  <a:lnTo>
                    <a:pt x="225908" y="42361"/>
                  </a:lnTo>
                  <a:lnTo>
                    <a:pt x="240030" y="42361"/>
                  </a:lnTo>
                  <a:lnTo>
                    <a:pt x="240030" y="28239"/>
                  </a:lnTo>
                  <a:lnTo>
                    <a:pt x="254153" y="28239"/>
                  </a:lnTo>
                  <a:lnTo>
                    <a:pt x="268269" y="28239"/>
                  </a:lnTo>
                  <a:lnTo>
                    <a:pt x="268269" y="42361"/>
                  </a:lnTo>
                  <a:lnTo>
                    <a:pt x="268269" y="56477"/>
                  </a:lnTo>
                  <a:lnTo>
                    <a:pt x="268269" y="70600"/>
                  </a:lnTo>
                  <a:lnTo>
                    <a:pt x="268269" y="84715"/>
                  </a:lnTo>
                  <a:lnTo>
                    <a:pt x="268269" y="98838"/>
                  </a:lnTo>
                  <a:lnTo>
                    <a:pt x="268269" y="112960"/>
                  </a:lnTo>
                  <a:lnTo>
                    <a:pt x="282391" y="112960"/>
                  </a:lnTo>
                  <a:lnTo>
                    <a:pt x="282391" y="127076"/>
                  </a:lnTo>
                  <a:lnTo>
                    <a:pt x="296507" y="127076"/>
                  </a:lnTo>
                  <a:lnTo>
                    <a:pt x="310629" y="127076"/>
                  </a:lnTo>
                  <a:lnTo>
                    <a:pt x="324746" y="127076"/>
                  </a:lnTo>
                  <a:lnTo>
                    <a:pt x="338868" y="127076"/>
                  </a:lnTo>
                  <a:lnTo>
                    <a:pt x="338868" y="112960"/>
                  </a:lnTo>
                  <a:lnTo>
                    <a:pt x="352984" y="112960"/>
                  </a:lnTo>
                  <a:lnTo>
                    <a:pt x="352984" y="98838"/>
                  </a:lnTo>
                  <a:lnTo>
                    <a:pt x="352984" y="84715"/>
                  </a:lnTo>
                  <a:lnTo>
                    <a:pt x="352984" y="70600"/>
                  </a:lnTo>
                  <a:lnTo>
                    <a:pt x="352984" y="56477"/>
                  </a:lnTo>
                  <a:lnTo>
                    <a:pt x="352984" y="42361"/>
                  </a:lnTo>
                  <a:lnTo>
                    <a:pt x="352984" y="28239"/>
                  </a:lnTo>
                  <a:lnTo>
                    <a:pt x="367106" y="28239"/>
                  </a:lnTo>
                  <a:lnTo>
                    <a:pt x="381229" y="28239"/>
                  </a:lnTo>
                  <a:lnTo>
                    <a:pt x="381229" y="42361"/>
                  </a:lnTo>
                  <a:lnTo>
                    <a:pt x="395345" y="42361"/>
                  </a:lnTo>
                  <a:lnTo>
                    <a:pt x="409467" y="42361"/>
                  </a:lnTo>
                  <a:lnTo>
                    <a:pt x="409467" y="28239"/>
                  </a:lnTo>
                  <a:lnTo>
                    <a:pt x="423583" y="28239"/>
                  </a:lnTo>
                  <a:lnTo>
                    <a:pt x="423583" y="14122"/>
                  </a:lnTo>
                  <a:lnTo>
                    <a:pt x="423583" y="0"/>
                  </a:lnTo>
                  <a:lnTo>
                    <a:pt x="409467" y="0"/>
                  </a:lnTo>
                  <a:lnTo>
                    <a:pt x="409467" y="0"/>
                  </a:lnTo>
                  <a:close/>
                  <a:moveTo>
                    <a:pt x="141192" y="42361"/>
                  </a:moveTo>
                  <a:lnTo>
                    <a:pt x="127076" y="42361"/>
                  </a:lnTo>
                  <a:lnTo>
                    <a:pt x="127076" y="56477"/>
                  </a:lnTo>
                  <a:lnTo>
                    <a:pt x="141192" y="56477"/>
                  </a:lnTo>
                  <a:lnTo>
                    <a:pt x="141192" y="70600"/>
                  </a:lnTo>
                  <a:lnTo>
                    <a:pt x="141192" y="84715"/>
                  </a:lnTo>
                  <a:lnTo>
                    <a:pt x="141192" y="98838"/>
                  </a:lnTo>
                  <a:lnTo>
                    <a:pt x="127076" y="98838"/>
                  </a:lnTo>
                  <a:lnTo>
                    <a:pt x="127076" y="112960"/>
                  </a:lnTo>
                  <a:lnTo>
                    <a:pt x="112954" y="112960"/>
                  </a:lnTo>
                  <a:lnTo>
                    <a:pt x="98831" y="112960"/>
                  </a:lnTo>
                  <a:lnTo>
                    <a:pt x="98831" y="98838"/>
                  </a:lnTo>
                  <a:lnTo>
                    <a:pt x="84715" y="98838"/>
                  </a:lnTo>
                  <a:lnTo>
                    <a:pt x="84715" y="84715"/>
                  </a:lnTo>
                  <a:lnTo>
                    <a:pt x="98831" y="84715"/>
                  </a:lnTo>
                  <a:lnTo>
                    <a:pt x="98831" y="70600"/>
                  </a:lnTo>
                  <a:lnTo>
                    <a:pt x="84715" y="70600"/>
                  </a:lnTo>
                  <a:lnTo>
                    <a:pt x="84715" y="56477"/>
                  </a:lnTo>
                  <a:lnTo>
                    <a:pt x="84715" y="42361"/>
                  </a:lnTo>
                  <a:lnTo>
                    <a:pt x="84715" y="28239"/>
                  </a:lnTo>
                  <a:lnTo>
                    <a:pt x="98831" y="28239"/>
                  </a:lnTo>
                  <a:lnTo>
                    <a:pt x="112954" y="28239"/>
                  </a:lnTo>
                  <a:lnTo>
                    <a:pt x="127076" y="28239"/>
                  </a:lnTo>
                  <a:lnTo>
                    <a:pt x="141192" y="28239"/>
                  </a:lnTo>
                  <a:lnTo>
                    <a:pt x="141192" y="42361"/>
                  </a:lnTo>
                  <a:close/>
                  <a:moveTo>
                    <a:pt x="338868" y="42361"/>
                  </a:moveTo>
                  <a:lnTo>
                    <a:pt x="324746" y="42361"/>
                  </a:lnTo>
                  <a:lnTo>
                    <a:pt x="324746" y="56477"/>
                  </a:lnTo>
                  <a:lnTo>
                    <a:pt x="338868" y="56477"/>
                  </a:lnTo>
                  <a:lnTo>
                    <a:pt x="338868" y="70600"/>
                  </a:lnTo>
                  <a:lnTo>
                    <a:pt x="338868" y="84715"/>
                  </a:lnTo>
                  <a:lnTo>
                    <a:pt x="338868" y="98838"/>
                  </a:lnTo>
                  <a:lnTo>
                    <a:pt x="324746" y="98838"/>
                  </a:lnTo>
                  <a:lnTo>
                    <a:pt x="324746" y="112960"/>
                  </a:lnTo>
                  <a:lnTo>
                    <a:pt x="310629" y="112960"/>
                  </a:lnTo>
                  <a:lnTo>
                    <a:pt x="296507" y="112960"/>
                  </a:lnTo>
                  <a:lnTo>
                    <a:pt x="296507" y="98838"/>
                  </a:lnTo>
                  <a:lnTo>
                    <a:pt x="282391" y="98838"/>
                  </a:lnTo>
                  <a:lnTo>
                    <a:pt x="282391" y="84715"/>
                  </a:lnTo>
                  <a:lnTo>
                    <a:pt x="296507" y="84715"/>
                  </a:lnTo>
                  <a:lnTo>
                    <a:pt x="296507" y="70600"/>
                  </a:lnTo>
                  <a:lnTo>
                    <a:pt x="282391" y="70600"/>
                  </a:lnTo>
                  <a:lnTo>
                    <a:pt x="282391" y="56477"/>
                  </a:lnTo>
                  <a:lnTo>
                    <a:pt x="282391" y="42361"/>
                  </a:lnTo>
                  <a:lnTo>
                    <a:pt x="282391" y="28239"/>
                  </a:lnTo>
                  <a:lnTo>
                    <a:pt x="296507" y="28239"/>
                  </a:lnTo>
                  <a:lnTo>
                    <a:pt x="310629" y="28239"/>
                  </a:lnTo>
                  <a:lnTo>
                    <a:pt x="324746" y="28239"/>
                  </a:lnTo>
                  <a:lnTo>
                    <a:pt x="338868" y="28239"/>
                  </a:lnTo>
                  <a:lnTo>
                    <a:pt x="338868" y="42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060" name="Google Shape;1060;p50"/>
          <p:cNvGrpSpPr/>
          <p:nvPr/>
        </p:nvGrpSpPr>
        <p:grpSpPr>
          <a:xfrm>
            <a:off x="6832463" y="2558882"/>
            <a:ext cx="529555" cy="497396"/>
            <a:chOff x="7618983" y="2994679"/>
            <a:chExt cx="906462" cy="851414"/>
          </a:xfrm>
        </p:grpSpPr>
        <p:sp>
          <p:nvSpPr>
            <p:cNvPr id="1061" name="Google Shape;1061;p50"/>
            <p:cNvSpPr/>
            <p:nvPr/>
          </p:nvSpPr>
          <p:spPr>
            <a:xfrm>
              <a:off x="7647241" y="3035407"/>
              <a:ext cx="114363" cy="521233"/>
            </a:xfrm>
            <a:custGeom>
              <a:rect b="b" l="l" r="r" t="t"/>
              <a:pathLst>
                <a:path extrusionOk="0" h="521233" w="114363">
                  <a:moveTo>
                    <a:pt x="86106" y="289675"/>
                  </a:moveTo>
                  <a:cubicBezTo>
                    <a:pt x="97409" y="384270"/>
                    <a:pt x="100202" y="459105"/>
                    <a:pt x="80454" y="521234"/>
                  </a:cubicBezTo>
                  <a:cubicBezTo>
                    <a:pt x="57848" y="521234"/>
                    <a:pt x="40894" y="507111"/>
                    <a:pt x="26797" y="487344"/>
                  </a:cubicBezTo>
                  <a:cubicBezTo>
                    <a:pt x="12700" y="470402"/>
                    <a:pt x="0" y="449225"/>
                    <a:pt x="0" y="398393"/>
                  </a:cubicBezTo>
                  <a:cubicBezTo>
                    <a:pt x="0" y="371564"/>
                    <a:pt x="12700" y="344742"/>
                    <a:pt x="22542" y="330619"/>
                  </a:cubicBezTo>
                  <a:cubicBezTo>
                    <a:pt x="24002" y="329210"/>
                    <a:pt x="24002" y="327794"/>
                    <a:pt x="25400" y="326384"/>
                  </a:cubicBezTo>
                  <a:lnTo>
                    <a:pt x="55054" y="288258"/>
                  </a:lnTo>
                  <a:cubicBezTo>
                    <a:pt x="55054" y="288258"/>
                    <a:pt x="80454" y="42577"/>
                    <a:pt x="84709" y="14338"/>
                  </a:cubicBezTo>
                  <a:cubicBezTo>
                    <a:pt x="87502" y="-6839"/>
                    <a:pt x="114364" y="-2603"/>
                    <a:pt x="114364" y="14338"/>
                  </a:cubicBezTo>
                  <a:cubicBezTo>
                    <a:pt x="112902" y="52464"/>
                    <a:pt x="86106" y="289675"/>
                    <a:pt x="86106" y="2896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2" name="Google Shape;1062;p50"/>
            <p:cNvSpPr/>
            <p:nvPr/>
          </p:nvSpPr>
          <p:spPr>
            <a:xfrm>
              <a:off x="7984680" y="3065278"/>
              <a:ext cx="166623" cy="184969"/>
            </a:xfrm>
            <a:custGeom>
              <a:rect b="b" l="l" r="r" t="t"/>
              <a:pathLst>
                <a:path extrusionOk="0" h="184969" w="166623">
                  <a:moveTo>
                    <a:pt x="166624" y="7061"/>
                  </a:moveTo>
                  <a:lnTo>
                    <a:pt x="166624" y="184969"/>
                  </a:lnTo>
                  <a:cubicBezTo>
                    <a:pt x="166624" y="184969"/>
                    <a:pt x="144018" y="177908"/>
                    <a:pt x="83312" y="177908"/>
                  </a:cubicBezTo>
                  <a:cubicBezTo>
                    <a:pt x="22606" y="177908"/>
                    <a:pt x="0" y="184969"/>
                    <a:pt x="0" y="184969"/>
                  </a:cubicBezTo>
                  <a:lnTo>
                    <a:pt x="0" y="7061"/>
                  </a:lnTo>
                  <a:cubicBezTo>
                    <a:pt x="0" y="7061"/>
                    <a:pt x="22606" y="0"/>
                    <a:pt x="83312" y="0"/>
                  </a:cubicBezTo>
                  <a:cubicBezTo>
                    <a:pt x="144018" y="0"/>
                    <a:pt x="166624" y="7061"/>
                    <a:pt x="166624" y="7061"/>
                  </a:cubicBez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3" name="Google Shape;1063;p50"/>
            <p:cNvSpPr/>
            <p:nvPr/>
          </p:nvSpPr>
          <p:spPr>
            <a:xfrm>
              <a:off x="7778559" y="3200825"/>
              <a:ext cx="576071" cy="494189"/>
            </a:xfrm>
            <a:custGeom>
              <a:rect b="b" l="l" r="r" t="t"/>
              <a:pathLst>
                <a:path extrusionOk="0" h="494189" w="576071">
                  <a:moveTo>
                    <a:pt x="289434" y="494189"/>
                  </a:moveTo>
                  <a:cubicBezTo>
                    <a:pt x="115760" y="494189"/>
                    <a:pt x="84710" y="467360"/>
                    <a:pt x="79058" y="456063"/>
                  </a:cubicBezTo>
                  <a:lnTo>
                    <a:pt x="49403" y="382645"/>
                  </a:lnTo>
                  <a:lnTo>
                    <a:pt x="0" y="319107"/>
                  </a:lnTo>
                  <a:lnTo>
                    <a:pt x="1397" y="312046"/>
                  </a:lnTo>
                  <a:cubicBezTo>
                    <a:pt x="18352" y="251333"/>
                    <a:pt x="21146" y="151079"/>
                    <a:pt x="8446" y="83306"/>
                  </a:cubicBezTo>
                  <a:lnTo>
                    <a:pt x="7048" y="76251"/>
                  </a:lnTo>
                  <a:lnTo>
                    <a:pt x="11240" y="70599"/>
                  </a:lnTo>
                  <a:cubicBezTo>
                    <a:pt x="12700" y="69190"/>
                    <a:pt x="60706" y="19768"/>
                    <a:pt x="203264" y="4236"/>
                  </a:cubicBezTo>
                  <a:cubicBezTo>
                    <a:pt x="230124" y="1416"/>
                    <a:pt x="259779" y="0"/>
                    <a:pt x="288036" y="0"/>
                  </a:cubicBezTo>
                  <a:cubicBezTo>
                    <a:pt x="316230" y="0"/>
                    <a:pt x="345884" y="1416"/>
                    <a:pt x="372745" y="4236"/>
                  </a:cubicBezTo>
                  <a:cubicBezTo>
                    <a:pt x="515366" y="18358"/>
                    <a:pt x="563372" y="67774"/>
                    <a:pt x="564769" y="70599"/>
                  </a:cubicBezTo>
                  <a:lnTo>
                    <a:pt x="568960" y="76251"/>
                  </a:lnTo>
                  <a:lnTo>
                    <a:pt x="567563" y="83306"/>
                  </a:lnTo>
                  <a:cubicBezTo>
                    <a:pt x="554863" y="151079"/>
                    <a:pt x="557721" y="251333"/>
                    <a:pt x="574611" y="312046"/>
                  </a:cubicBezTo>
                  <a:lnTo>
                    <a:pt x="576072" y="319107"/>
                  </a:lnTo>
                  <a:lnTo>
                    <a:pt x="526606" y="381229"/>
                  </a:lnTo>
                  <a:lnTo>
                    <a:pt x="496951" y="453238"/>
                  </a:lnTo>
                  <a:cubicBezTo>
                    <a:pt x="495554" y="467360"/>
                    <a:pt x="464503" y="494189"/>
                    <a:pt x="289434" y="494189"/>
                  </a:cubicBez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4" name="Google Shape;1064;p50"/>
            <p:cNvSpPr/>
            <p:nvPr/>
          </p:nvSpPr>
          <p:spPr>
            <a:xfrm>
              <a:off x="7763002" y="3189528"/>
              <a:ext cx="609980" cy="518191"/>
            </a:xfrm>
            <a:custGeom>
              <a:rect b="b" l="l" r="r" t="t"/>
              <a:pathLst>
                <a:path extrusionOk="0" h="518191" w="609980">
                  <a:moveTo>
                    <a:pt x="304991" y="28245"/>
                  </a:moveTo>
                  <a:cubicBezTo>
                    <a:pt x="336042" y="28245"/>
                    <a:pt x="364299" y="29655"/>
                    <a:pt x="388303" y="32480"/>
                  </a:cubicBezTo>
                  <a:cubicBezTo>
                    <a:pt x="528066" y="46596"/>
                    <a:pt x="571817" y="94602"/>
                    <a:pt x="571817" y="94602"/>
                  </a:cubicBezTo>
                  <a:cubicBezTo>
                    <a:pt x="559117" y="160966"/>
                    <a:pt x="560515" y="264040"/>
                    <a:pt x="578929" y="330403"/>
                  </a:cubicBezTo>
                  <a:lnTo>
                    <a:pt x="533717" y="389706"/>
                  </a:lnTo>
                  <a:lnTo>
                    <a:pt x="502666" y="463125"/>
                  </a:lnTo>
                  <a:cubicBezTo>
                    <a:pt x="502666" y="463125"/>
                    <a:pt x="488505" y="492779"/>
                    <a:pt x="304991" y="492779"/>
                  </a:cubicBezTo>
                  <a:cubicBezTo>
                    <a:pt x="121412" y="492779"/>
                    <a:pt x="107315" y="463125"/>
                    <a:pt x="107315" y="463125"/>
                  </a:cubicBezTo>
                  <a:lnTo>
                    <a:pt x="76264" y="389706"/>
                  </a:lnTo>
                  <a:lnTo>
                    <a:pt x="31052" y="330403"/>
                  </a:lnTo>
                  <a:cubicBezTo>
                    <a:pt x="49403" y="264040"/>
                    <a:pt x="50800" y="160966"/>
                    <a:pt x="38100" y="94602"/>
                  </a:cubicBezTo>
                  <a:cubicBezTo>
                    <a:pt x="38100" y="94602"/>
                    <a:pt x="81915" y="46596"/>
                    <a:pt x="220281" y="32480"/>
                  </a:cubicBezTo>
                  <a:cubicBezTo>
                    <a:pt x="245681" y="29655"/>
                    <a:pt x="273939" y="28245"/>
                    <a:pt x="304991" y="28245"/>
                  </a:cubicBezTo>
                  <a:close/>
                  <a:moveTo>
                    <a:pt x="304991" y="0"/>
                  </a:moveTo>
                  <a:cubicBezTo>
                    <a:pt x="275336" y="0"/>
                    <a:pt x="247079" y="1416"/>
                    <a:pt x="218821" y="4242"/>
                  </a:cubicBezTo>
                  <a:cubicBezTo>
                    <a:pt x="73406" y="19768"/>
                    <a:pt x="22606" y="69190"/>
                    <a:pt x="18352" y="74835"/>
                  </a:cubicBezTo>
                  <a:lnTo>
                    <a:pt x="8445" y="84722"/>
                  </a:lnTo>
                  <a:lnTo>
                    <a:pt x="11303" y="98838"/>
                  </a:lnTo>
                  <a:cubicBezTo>
                    <a:pt x="24003" y="163792"/>
                    <a:pt x="19748" y="264040"/>
                    <a:pt x="4254" y="321932"/>
                  </a:cubicBezTo>
                  <a:lnTo>
                    <a:pt x="0" y="336048"/>
                  </a:lnTo>
                  <a:lnTo>
                    <a:pt x="8445" y="347345"/>
                  </a:lnTo>
                  <a:lnTo>
                    <a:pt x="52260" y="402412"/>
                  </a:lnTo>
                  <a:lnTo>
                    <a:pt x="81915" y="473012"/>
                  </a:lnTo>
                  <a:cubicBezTo>
                    <a:pt x="87567" y="484302"/>
                    <a:pt x="103060" y="518192"/>
                    <a:pt x="304991" y="518192"/>
                  </a:cubicBezTo>
                  <a:cubicBezTo>
                    <a:pt x="506920" y="518192"/>
                    <a:pt x="522415" y="484302"/>
                    <a:pt x="528066" y="473012"/>
                  </a:cubicBezTo>
                  <a:lnTo>
                    <a:pt x="557720" y="402412"/>
                  </a:lnTo>
                  <a:lnTo>
                    <a:pt x="601472" y="347345"/>
                  </a:lnTo>
                  <a:lnTo>
                    <a:pt x="609981" y="336048"/>
                  </a:lnTo>
                  <a:lnTo>
                    <a:pt x="605727" y="321932"/>
                  </a:lnTo>
                  <a:cubicBezTo>
                    <a:pt x="590169" y="264040"/>
                    <a:pt x="585978" y="163792"/>
                    <a:pt x="598678" y="98838"/>
                  </a:cubicBezTo>
                  <a:lnTo>
                    <a:pt x="601472" y="84722"/>
                  </a:lnTo>
                  <a:lnTo>
                    <a:pt x="591629" y="74835"/>
                  </a:lnTo>
                  <a:cubicBezTo>
                    <a:pt x="585978" y="69190"/>
                    <a:pt x="536511" y="19768"/>
                    <a:pt x="389699" y="4242"/>
                  </a:cubicBezTo>
                  <a:cubicBezTo>
                    <a:pt x="362839" y="1416"/>
                    <a:pt x="334645" y="0"/>
                    <a:pt x="304991" y="0"/>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5" name="Google Shape;1065;p50"/>
            <p:cNvSpPr/>
            <p:nvPr/>
          </p:nvSpPr>
          <p:spPr>
            <a:xfrm>
              <a:off x="7647241" y="3035407"/>
              <a:ext cx="114363" cy="521233"/>
            </a:xfrm>
            <a:custGeom>
              <a:rect b="b" l="l" r="r" t="t"/>
              <a:pathLst>
                <a:path extrusionOk="0" h="521233" w="114363">
                  <a:moveTo>
                    <a:pt x="86106" y="289675"/>
                  </a:moveTo>
                  <a:cubicBezTo>
                    <a:pt x="97409" y="384270"/>
                    <a:pt x="100202" y="459105"/>
                    <a:pt x="80454" y="521234"/>
                  </a:cubicBezTo>
                  <a:cubicBezTo>
                    <a:pt x="57848" y="521234"/>
                    <a:pt x="40894" y="507111"/>
                    <a:pt x="26797" y="487344"/>
                  </a:cubicBezTo>
                  <a:cubicBezTo>
                    <a:pt x="12700" y="470402"/>
                    <a:pt x="0" y="449225"/>
                    <a:pt x="0" y="398393"/>
                  </a:cubicBezTo>
                  <a:cubicBezTo>
                    <a:pt x="0" y="371564"/>
                    <a:pt x="12700" y="344742"/>
                    <a:pt x="22542" y="330619"/>
                  </a:cubicBezTo>
                  <a:cubicBezTo>
                    <a:pt x="24002" y="329210"/>
                    <a:pt x="24002" y="327794"/>
                    <a:pt x="25400" y="326384"/>
                  </a:cubicBezTo>
                  <a:lnTo>
                    <a:pt x="55054" y="288258"/>
                  </a:lnTo>
                  <a:cubicBezTo>
                    <a:pt x="55054" y="288258"/>
                    <a:pt x="80454" y="42577"/>
                    <a:pt x="84709" y="14338"/>
                  </a:cubicBezTo>
                  <a:cubicBezTo>
                    <a:pt x="87502" y="-6839"/>
                    <a:pt x="114364" y="-2603"/>
                    <a:pt x="114364" y="14338"/>
                  </a:cubicBezTo>
                  <a:cubicBezTo>
                    <a:pt x="112902" y="52464"/>
                    <a:pt x="86106" y="289675"/>
                    <a:pt x="86106" y="289675"/>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6" name="Google Shape;1066;p50"/>
            <p:cNvSpPr/>
            <p:nvPr/>
          </p:nvSpPr>
          <p:spPr>
            <a:xfrm>
              <a:off x="8375777" y="3035407"/>
              <a:ext cx="114363" cy="521233"/>
            </a:xfrm>
            <a:custGeom>
              <a:rect b="b" l="l" r="r" t="t"/>
              <a:pathLst>
                <a:path extrusionOk="0" h="521233" w="114363">
                  <a:moveTo>
                    <a:pt x="28257" y="289675"/>
                  </a:moveTo>
                  <a:cubicBezTo>
                    <a:pt x="16954" y="384270"/>
                    <a:pt x="14160" y="459105"/>
                    <a:pt x="33909" y="521234"/>
                  </a:cubicBezTo>
                  <a:cubicBezTo>
                    <a:pt x="56515" y="521234"/>
                    <a:pt x="73406" y="507111"/>
                    <a:pt x="87567" y="487344"/>
                  </a:cubicBezTo>
                  <a:cubicBezTo>
                    <a:pt x="101664" y="470402"/>
                    <a:pt x="114364" y="449225"/>
                    <a:pt x="114364" y="398393"/>
                  </a:cubicBezTo>
                  <a:cubicBezTo>
                    <a:pt x="114364" y="371564"/>
                    <a:pt x="101664" y="344742"/>
                    <a:pt x="91757" y="330619"/>
                  </a:cubicBezTo>
                  <a:cubicBezTo>
                    <a:pt x="90360" y="329210"/>
                    <a:pt x="90360" y="327794"/>
                    <a:pt x="88964" y="326384"/>
                  </a:cubicBezTo>
                  <a:lnTo>
                    <a:pt x="59309" y="288258"/>
                  </a:lnTo>
                  <a:cubicBezTo>
                    <a:pt x="59309" y="288258"/>
                    <a:pt x="33909" y="42577"/>
                    <a:pt x="29654" y="14338"/>
                  </a:cubicBezTo>
                  <a:cubicBezTo>
                    <a:pt x="26860" y="-6839"/>
                    <a:pt x="0" y="-2603"/>
                    <a:pt x="0" y="14338"/>
                  </a:cubicBezTo>
                  <a:cubicBezTo>
                    <a:pt x="1397" y="52464"/>
                    <a:pt x="28257" y="289675"/>
                    <a:pt x="28257" y="289675"/>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7" name="Google Shape;1067;p50"/>
            <p:cNvSpPr/>
            <p:nvPr/>
          </p:nvSpPr>
          <p:spPr>
            <a:xfrm>
              <a:off x="7618983" y="2994679"/>
              <a:ext cx="906462" cy="851414"/>
            </a:xfrm>
            <a:custGeom>
              <a:rect b="b" l="l" r="r" t="t"/>
              <a:pathLst>
                <a:path extrusionOk="0" h="851414" w="906462">
                  <a:moveTo>
                    <a:pt x="866966" y="336048"/>
                  </a:moveTo>
                  <a:lnTo>
                    <a:pt x="842963" y="302159"/>
                  </a:lnTo>
                  <a:lnTo>
                    <a:pt x="817499" y="39535"/>
                  </a:lnTo>
                  <a:cubicBezTo>
                    <a:pt x="814705" y="16948"/>
                    <a:pt x="796354" y="0"/>
                    <a:pt x="772351" y="0"/>
                  </a:cubicBezTo>
                  <a:cubicBezTo>
                    <a:pt x="746951" y="0"/>
                    <a:pt x="727139" y="19768"/>
                    <a:pt x="727139" y="42361"/>
                  </a:cubicBezTo>
                  <a:lnTo>
                    <a:pt x="727139" y="136963"/>
                  </a:lnTo>
                  <a:cubicBezTo>
                    <a:pt x="727139" y="136963"/>
                    <a:pt x="639635" y="26829"/>
                    <a:pt x="450406" y="26829"/>
                  </a:cubicBezTo>
                  <a:cubicBezTo>
                    <a:pt x="261176" y="26829"/>
                    <a:pt x="173672" y="136963"/>
                    <a:pt x="173672" y="136963"/>
                  </a:cubicBezTo>
                  <a:lnTo>
                    <a:pt x="173672" y="43771"/>
                  </a:lnTo>
                  <a:cubicBezTo>
                    <a:pt x="173672" y="19768"/>
                    <a:pt x="152464" y="1416"/>
                    <a:pt x="128460" y="1416"/>
                  </a:cubicBezTo>
                  <a:cubicBezTo>
                    <a:pt x="104458" y="1416"/>
                    <a:pt x="84710" y="18358"/>
                    <a:pt x="83312" y="40951"/>
                  </a:cubicBezTo>
                  <a:lnTo>
                    <a:pt x="57912" y="303574"/>
                  </a:lnTo>
                  <a:lnTo>
                    <a:pt x="33910" y="337458"/>
                  </a:lnTo>
                  <a:cubicBezTo>
                    <a:pt x="11303" y="368522"/>
                    <a:pt x="0" y="405232"/>
                    <a:pt x="0" y="443357"/>
                  </a:cubicBezTo>
                  <a:cubicBezTo>
                    <a:pt x="0" y="494189"/>
                    <a:pt x="21146" y="542195"/>
                    <a:pt x="59310" y="578904"/>
                  </a:cubicBezTo>
                  <a:lnTo>
                    <a:pt x="87567" y="605733"/>
                  </a:lnTo>
                  <a:lnTo>
                    <a:pt x="93155" y="617030"/>
                  </a:lnTo>
                  <a:cubicBezTo>
                    <a:pt x="108712" y="646678"/>
                    <a:pt x="125667" y="673506"/>
                    <a:pt x="145415" y="701745"/>
                  </a:cubicBezTo>
                  <a:lnTo>
                    <a:pt x="175070" y="742690"/>
                  </a:lnTo>
                  <a:lnTo>
                    <a:pt x="175070" y="796347"/>
                  </a:lnTo>
                  <a:cubicBezTo>
                    <a:pt x="175070" y="813289"/>
                    <a:pt x="187770" y="828821"/>
                    <a:pt x="206122" y="831647"/>
                  </a:cubicBezTo>
                  <a:cubicBezTo>
                    <a:pt x="247079" y="840118"/>
                    <a:pt x="327597" y="851415"/>
                    <a:pt x="453263" y="851415"/>
                  </a:cubicBezTo>
                  <a:cubicBezTo>
                    <a:pt x="578866" y="851415"/>
                    <a:pt x="659385" y="838708"/>
                    <a:pt x="700342" y="831647"/>
                  </a:cubicBezTo>
                  <a:cubicBezTo>
                    <a:pt x="718693" y="827411"/>
                    <a:pt x="731393" y="813289"/>
                    <a:pt x="731393" y="796347"/>
                  </a:cubicBezTo>
                  <a:lnTo>
                    <a:pt x="731393" y="742690"/>
                  </a:lnTo>
                  <a:lnTo>
                    <a:pt x="761047" y="701745"/>
                  </a:lnTo>
                  <a:cubicBezTo>
                    <a:pt x="780797" y="674916"/>
                    <a:pt x="797751" y="646678"/>
                    <a:pt x="813309" y="617030"/>
                  </a:cubicBezTo>
                  <a:lnTo>
                    <a:pt x="818960" y="605733"/>
                  </a:lnTo>
                  <a:lnTo>
                    <a:pt x="847154" y="578904"/>
                  </a:lnTo>
                  <a:cubicBezTo>
                    <a:pt x="885317" y="543605"/>
                    <a:pt x="906463" y="494189"/>
                    <a:pt x="906463" y="443357"/>
                  </a:cubicBezTo>
                  <a:cubicBezTo>
                    <a:pt x="900811" y="405232"/>
                    <a:pt x="889509" y="368522"/>
                    <a:pt x="866966" y="336048"/>
                  </a:cubicBezTo>
                  <a:close/>
                  <a:moveTo>
                    <a:pt x="114364" y="330403"/>
                  </a:moveTo>
                  <a:cubicBezTo>
                    <a:pt x="114364" y="336048"/>
                    <a:pt x="115760" y="341694"/>
                    <a:pt x="115760" y="347345"/>
                  </a:cubicBezTo>
                  <a:cubicBezTo>
                    <a:pt x="115760" y="352990"/>
                    <a:pt x="117158" y="358641"/>
                    <a:pt x="117158" y="364287"/>
                  </a:cubicBezTo>
                  <a:cubicBezTo>
                    <a:pt x="117158" y="369938"/>
                    <a:pt x="118618" y="375583"/>
                    <a:pt x="118618" y="379819"/>
                  </a:cubicBezTo>
                  <a:cubicBezTo>
                    <a:pt x="120015" y="395351"/>
                    <a:pt x="121412" y="410883"/>
                    <a:pt x="121412" y="424999"/>
                  </a:cubicBezTo>
                  <a:cubicBezTo>
                    <a:pt x="121412" y="429234"/>
                    <a:pt x="121412" y="434886"/>
                    <a:pt x="121412" y="439121"/>
                  </a:cubicBezTo>
                  <a:cubicBezTo>
                    <a:pt x="121412" y="449002"/>
                    <a:pt x="121412" y="458889"/>
                    <a:pt x="121412" y="467360"/>
                  </a:cubicBezTo>
                  <a:cubicBezTo>
                    <a:pt x="121412" y="473012"/>
                    <a:pt x="121412" y="477247"/>
                    <a:pt x="121412" y="482892"/>
                  </a:cubicBezTo>
                  <a:cubicBezTo>
                    <a:pt x="121412" y="492779"/>
                    <a:pt x="120015" y="501250"/>
                    <a:pt x="118618" y="511131"/>
                  </a:cubicBezTo>
                  <a:cubicBezTo>
                    <a:pt x="118618" y="515366"/>
                    <a:pt x="117158" y="519601"/>
                    <a:pt x="117158" y="523837"/>
                  </a:cubicBezTo>
                  <a:cubicBezTo>
                    <a:pt x="115760" y="532308"/>
                    <a:pt x="114364" y="540785"/>
                    <a:pt x="111570" y="549256"/>
                  </a:cubicBezTo>
                  <a:cubicBezTo>
                    <a:pt x="110110" y="553492"/>
                    <a:pt x="108712" y="557727"/>
                    <a:pt x="107315" y="561962"/>
                  </a:cubicBezTo>
                  <a:cubicBezTo>
                    <a:pt x="105918" y="561962"/>
                    <a:pt x="104458" y="561962"/>
                    <a:pt x="103060" y="561962"/>
                  </a:cubicBezTo>
                  <a:cubicBezTo>
                    <a:pt x="100267" y="561962"/>
                    <a:pt x="97410" y="561962"/>
                    <a:pt x="94615" y="560553"/>
                  </a:cubicBezTo>
                  <a:cubicBezTo>
                    <a:pt x="93155" y="560553"/>
                    <a:pt x="91758" y="560553"/>
                    <a:pt x="90360" y="559137"/>
                  </a:cubicBezTo>
                  <a:cubicBezTo>
                    <a:pt x="88964" y="559137"/>
                    <a:pt x="87567" y="559137"/>
                    <a:pt x="86106" y="557727"/>
                  </a:cubicBezTo>
                  <a:cubicBezTo>
                    <a:pt x="83312" y="556311"/>
                    <a:pt x="81915" y="556317"/>
                    <a:pt x="79058" y="553492"/>
                  </a:cubicBezTo>
                  <a:cubicBezTo>
                    <a:pt x="77660" y="553492"/>
                    <a:pt x="76264" y="552075"/>
                    <a:pt x="74803" y="550666"/>
                  </a:cubicBezTo>
                  <a:cubicBezTo>
                    <a:pt x="73406" y="549256"/>
                    <a:pt x="70612" y="547840"/>
                    <a:pt x="69152" y="546430"/>
                  </a:cubicBezTo>
                  <a:cubicBezTo>
                    <a:pt x="67755" y="545020"/>
                    <a:pt x="64960" y="542195"/>
                    <a:pt x="63564" y="540785"/>
                  </a:cubicBezTo>
                  <a:cubicBezTo>
                    <a:pt x="59310" y="536550"/>
                    <a:pt x="56452" y="532308"/>
                    <a:pt x="52260" y="526663"/>
                  </a:cubicBezTo>
                  <a:cubicBezTo>
                    <a:pt x="59310" y="515366"/>
                    <a:pt x="66358" y="492779"/>
                    <a:pt x="66358" y="447593"/>
                  </a:cubicBezTo>
                  <a:cubicBezTo>
                    <a:pt x="66358" y="400996"/>
                    <a:pt x="57912" y="379819"/>
                    <a:pt x="49403" y="369938"/>
                  </a:cubicBezTo>
                  <a:cubicBezTo>
                    <a:pt x="49403" y="369938"/>
                    <a:pt x="50800" y="368522"/>
                    <a:pt x="50800" y="367113"/>
                  </a:cubicBezTo>
                  <a:lnTo>
                    <a:pt x="52260" y="365696"/>
                  </a:lnTo>
                  <a:lnTo>
                    <a:pt x="81915" y="327578"/>
                  </a:lnTo>
                  <a:cubicBezTo>
                    <a:pt x="81915" y="327578"/>
                    <a:pt x="86106" y="280981"/>
                    <a:pt x="93155" y="225914"/>
                  </a:cubicBezTo>
                  <a:cubicBezTo>
                    <a:pt x="94615" y="210382"/>
                    <a:pt x="96012" y="194856"/>
                    <a:pt x="97410" y="179324"/>
                  </a:cubicBezTo>
                  <a:cubicBezTo>
                    <a:pt x="97410" y="177908"/>
                    <a:pt x="97410" y="177908"/>
                    <a:pt x="97410" y="176498"/>
                  </a:cubicBezTo>
                  <a:cubicBezTo>
                    <a:pt x="97410" y="172263"/>
                    <a:pt x="98806" y="168027"/>
                    <a:pt x="98806" y="163792"/>
                  </a:cubicBezTo>
                  <a:cubicBezTo>
                    <a:pt x="98806" y="159557"/>
                    <a:pt x="100267" y="155321"/>
                    <a:pt x="100267" y="152495"/>
                  </a:cubicBezTo>
                  <a:cubicBezTo>
                    <a:pt x="100267" y="151079"/>
                    <a:pt x="100267" y="148260"/>
                    <a:pt x="100267" y="146844"/>
                  </a:cubicBezTo>
                  <a:cubicBezTo>
                    <a:pt x="100267" y="142608"/>
                    <a:pt x="101664" y="139789"/>
                    <a:pt x="101664" y="135554"/>
                  </a:cubicBezTo>
                  <a:cubicBezTo>
                    <a:pt x="101664" y="134137"/>
                    <a:pt x="101664" y="131318"/>
                    <a:pt x="101664" y="129902"/>
                  </a:cubicBezTo>
                  <a:cubicBezTo>
                    <a:pt x="103060" y="120021"/>
                    <a:pt x="103060" y="111551"/>
                    <a:pt x="104458" y="103073"/>
                  </a:cubicBezTo>
                  <a:cubicBezTo>
                    <a:pt x="104458" y="101664"/>
                    <a:pt x="104458" y="100254"/>
                    <a:pt x="104458" y="98838"/>
                  </a:cubicBezTo>
                  <a:cubicBezTo>
                    <a:pt x="104458" y="96018"/>
                    <a:pt x="105918" y="93193"/>
                    <a:pt x="105918" y="88957"/>
                  </a:cubicBezTo>
                  <a:cubicBezTo>
                    <a:pt x="107315" y="72015"/>
                    <a:pt x="108712" y="59303"/>
                    <a:pt x="110110" y="53658"/>
                  </a:cubicBezTo>
                  <a:cubicBezTo>
                    <a:pt x="110110" y="52248"/>
                    <a:pt x="110110" y="50832"/>
                    <a:pt x="110110" y="50832"/>
                  </a:cubicBezTo>
                  <a:cubicBezTo>
                    <a:pt x="110110" y="49422"/>
                    <a:pt x="111570" y="48012"/>
                    <a:pt x="112967" y="46596"/>
                  </a:cubicBezTo>
                  <a:cubicBezTo>
                    <a:pt x="112967" y="45187"/>
                    <a:pt x="114364" y="45187"/>
                    <a:pt x="115760" y="43771"/>
                  </a:cubicBezTo>
                  <a:cubicBezTo>
                    <a:pt x="120015" y="39535"/>
                    <a:pt x="125667" y="39535"/>
                    <a:pt x="131318" y="40951"/>
                  </a:cubicBezTo>
                  <a:cubicBezTo>
                    <a:pt x="132715" y="40951"/>
                    <a:pt x="134112" y="42361"/>
                    <a:pt x="135572" y="43771"/>
                  </a:cubicBezTo>
                  <a:cubicBezTo>
                    <a:pt x="138367" y="46596"/>
                    <a:pt x="139764" y="49422"/>
                    <a:pt x="139764" y="55067"/>
                  </a:cubicBezTo>
                  <a:cubicBezTo>
                    <a:pt x="141160" y="93193"/>
                    <a:pt x="114364" y="330403"/>
                    <a:pt x="114364" y="330403"/>
                  </a:cubicBezTo>
                  <a:close/>
                  <a:moveTo>
                    <a:pt x="696087" y="776580"/>
                  </a:moveTo>
                  <a:cubicBezTo>
                    <a:pt x="696087" y="793522"/>
                    <a:pt x="683387" y="799173"/>
                    <a:pt x="665035" y="803409"/>
                  </a:cubicBezTo>
                  <a:cubicBezTo>
                    <a:pt x="625475" y="811879"/>
                    <a:pt x="573278" y="823176"/>
                    <a:pt x="447611" y="823176"/>
                  </a:cubicBezTo>
                  <a:cubicBezTo>
                    <a:pt x="321945" y="823176"/>
                    <a:pt x="271082" y="810463"/>
                    <a:pt x="230124" y="803409"/>
                  </a:cubicBezTo>
                  <a:cubicBezTo>
                    <a:pt x="211772" y="799173"/>
                    <a:pt x="199072" y="793522"/>
                    <a:pt x="199072" y="776580"/>
                  </a:cubicBezTo>
                  <a:lnTo>
                    <a:pt x="199072" y="755403"/>
                  </a:lnTo>
                  <a:cubicBezTo>
                    <a:pt x="245682" y="765283"/>
                    <a:pt x="303594" y="777989"/>
                    <a:pt x="446151" y="777989"/>
                  </a:cubicBezTo>
                  <a:cubicBezTo>
                    <a:pt x="588773" y="777989"/>
                    <a:pt x="648081" y="763873"/>
                    <a:pt x="693293" y="755403"/>
                  </a:cubicBezTo>
                  <a:lnTo>
                    <a:pt x="693293" y="776580"/>
                  </a:lnTo>
                  <a:lnTo>
                    <a:pt x="696087" y="776580"/>
                  </a:lnTo>
                  <a:close/>
                  <a:moveTo>
                    <a:pt x="755397" y="576078"/>
                  </a:moveTo>
                  <a:cubicBezTo>
                    <a:pt x="744093" y="625500"/>
                    <a:pt x="724345" y="670681"/>
                    <a:pt x="697485" y="713042"/>
                  </a:cubicBezTo>
                  <a:cubicBezTo>
                    <a:pt x="697485" y="713042"/>
                    <a:pt x="626935" y="739870"/>
                    <a:pt x="450406" y="739870"/>
                  </a:cubicBezTo>
                  <a:lnTo>
                    <a:pt x="449009" y="739870"/>
                  </a:lnTo>
                  <a:cubicBezTo>
                    <a:pt x="273939" y="739870"/>
                    <a:pt x="201930" y="713042"/>
                    <a:pt x="201930" y="713042"/>
                  </a:cubicBezTo>
                  <a:cubicBezTo>
                    <a:pt x="175070" y="670681"/>
                    <a:pt x="155322" y="625500"/>
                    <a:pt x="144018" y="576078"/>
                  </a:cubicBezTo>
                  <a:cubicBezTo>
                    <a:pt x="162370" y="480066"/>
                    <a:pt x="159576" y="378409"/>
                    <a:pt x="144018" y="275336"/>
                  </a:cubicBezTo>
                  <a:cubicBezTo>
                    <a:pt x="144018" y="275336"/>
                    <a:pt x="189167" y="128492"/>
                    <a:pt x="365697" y="91783"/>
                  </a:cubicBezTo>
                  <a:cubicBezTo>
                    <a:pt x="365697" y="91783"/>
                    <a:pt x="388303" y="86131"/>
                    <a:pt x="449009" y="86131"/>
                  </a:cubicBezTo>
                  <a:cubicBezTo>
                    <a:pt x="509715" y="86131"/>
                    <a:pt x="532321" y="91783"/>
                    <a:pt x="532321" y="91783"/>
                  </a:cubicBezTo>
                  <a:cubicBezTo>
                    <a:pt x="710185" y="128492"/>
                    <a:pt x="755397" y="275336"/>
                    <a:pt x="755397" y="275336"/>
                  </a:cubicBezTo>
                  <a:cubicBezTo>
                    <a:pt x="738442" y="378409"/>
                    <a:pt x="735647" y="480066"/>
                    <a:pt x="755397" y="576078"/>
                  </a:cubicBezTo>
                  <a:close/>
                  <a:moveTo>
                    <a:pt x="841502" y="530898"/>
                  </a:moveTo>
                  <a:cubicBezTo>
                    <a:pt x="838709" y="535133"/>
                    <a:pt x="835851" y="537959"/>
                    <a:pt x="833057" y="540785"/>
                  </a:cubicBezTo>
                  <a:cubicBezTo>
                    <a:pt x="831660" y="542195"/>
                    <a:pt x="828802" y="545020"/>
                    <a:pt x="827405" y="546430"/>
                  </a:cubicBezTo>
                  <a:cubicBezTo>
                    <a:pt x="826009" y="547840"/>
                    <a:pt x="823151" y="549256"/>
                    <a:pt x="821754" y="550666"/>
                  </a:cubicBezTo>
                  <a:cubicBezTo>
                    <a:pt x="820357" y="552075"/>
                    <a:pt x="818960" y="552075"/>
                    <a:pt x="817499" y="553492"/>
                  </a:cubicBezTo>
                  <a:cubicBezTo>
                    <a:pt x="814705" y="554901"/>
                    <a:pt x="813309" y="556311"/>
                    <a:pt x="810451" y="557727"/>
                  </a:cubicBezTo>
                  <a:cubicBezTo>
                    <a:pt x="809054" y="557727"/>
                    <a:pt x="807657" y="559137"/>
                    <a:pt x="806197" y="559137"/>
                  </a:cubicBezTo>
                  <a:cubicBezTo>
                    <a:pt x="804799" y="559137"/>
                    <a:pt x="803402" y="560553"/>
                    <a:pt x="802005" y="560553"/>
                  </a:cubicBezTo>
                  <a:cubicBezTo>
                    <a:pt x="799147" y="561962"/>
                    <a:pt x="796354" y="561962"/>
                    <a:pt x="793497" y="561962"/>
                  </a:cubicBezTo>
                  <a:cubicBezTo>
                    <a:pt x="792099" y="561962"/>
                    <a:pt x="790702" y="561962"/>
                    <a:pt x="789305" y="561962"/>
                  </a:cubicBezTo>
                  <a:cubicBezTo>
                    <a:pt x="786447" y="553492"/>
                    <a:pt x="785051" y="545020"/>
                    <a:pt x="782193" y="536543"/>
                  </a:cubicBezTo>
                  <a:cubicBezTo>
                    <a:pt x="780797" y="528072"/>
                    <a:pt x="779399" y="519601"/>
                    <a:pt x="778002" y="509721"/>
                  </a:cubicBezTo>
                  <a:cubicBezTo>
                    <a:pt x="776542" y="501250"/>
                    <a:pt x="776542" y="491363"/>
                    <a:pt x="775145" y="482892"/>
                  </a:cubicBezTo>
                  <a:lnTo>
                    <a:pt x="775145" y="481482"/>
                  </a:lnTo>
                  <a:cubicBezTo>
                    <a:pt x="775145" y="471595"/>
                    <a:pt x="775145" y="461715"/>
                    <a:pt x="775145" y="451828"/>
                  </a:cubicBezTo>
                  <a:cubicBezTo>
                    <a:pt x="775145" y="446183"/>
                    <a:pt x="775145" y="440531"/>
                    <a:pt x="775145" y="434886"/>
                  </a:cubicBezTo>
                  <a:cubicBezTo>
                    <a:pt x="775145" y="429241"/>
                    <a:pt x="775145" y="423589"/>
                    <a:pt x="775145" y="416528"/>
                  </a:cubicBezTo>
                  <a:cubicBezTo>
                    <a:pt x="775145" y="413709"/>
                    <a:pt x="775145" y="410883"/>
                    <a:pt x="775145" y="409473"/>
                  </a:cubicBezTo>
                  <a:cubicBezTo>
                    <a:pt x="775145" y="399587"/>
                    <a:pt x="776542" y="389706"/>
                    <a:pt x="778002" y="378409"/>
                  </a:cubicBezTo>
                  <a:cubicBezTo>
                    <a:pt x="778002" y="369938"/>
                    <a:pt x="779399" y="361461"/>
                    <a:pt x="780797" y="351580"/>
                  </a:cubicBezTo>
                  <a:cubicBezTo>
                    <a:pt x="780797" y="348755"/>
                    <a:pt x="780797" y="345935"/>
                    <a:pt x="782193" y="343109"/>
                  </a:cubicBezTo>
                  <a:cubicBezTo>
                    <a:pt x="782193" y="338874"/>
                    <a:pt x="783654" y="333223"/>
                    <a:pt x="783654" y="327578"/>
                  </a:cubicBezTo>
                  <a:cubicBezTo>
                    <a:pt x="783654" y="327578"/>
                    <a:pt x="778002" y="279572"/>
                    <a:pt x="772351" y="223095"/>
                  </a:cubicBezTo>
                  <a:lnTo>
                    <a:pt x="772351" y="221679"/>
                  </a:lnTo>
                  <a:cubicBezTo>
                    <a:pt x="772351" y="218859"/>
                    <a:pt x="770954" y="214617"/>
                    <a:pt x="770954" y="211798"/>
                  </a:cubicBezTo>
                  <a:cubicBezTo>
                    <a:pt x="770954" y="210382"/>
                    <a:pt x="770954" y="210382"/>
                    <a:pt x="770954" y="208972"/>
                  </a:cubicBezTo>
                  <a:cubicBezTo>
                    <a:pt x="769493" y="200501"/>
                    <a:pt x="769493" y="190614"/>
                    <a:pt x="768097" y="182143"/>
                  </a:cubicBezTo>
                  <a:cubicBezTo>
                    <a:pt x="768097" y="179324"/>
                    <a:pt x="768097" y="177908"/>
                    <a:pt x="766699" y="176498"/>
                  </a:cubicBezTo>
                  <a:cubicBezTo>
                    <a:pt x="766699" y="172263"/>
                    <a:pt x="765302" y="168027"/>
                    <a:pt x="765302" y="165202"/>
                  </a:cubicBezTo>
                  <a:cubicBezTo>
                    <a:pt x="765302" y="160966"/>
                    <a:pt x="763842" y="156731"/>
                    <a:pt x="763842" y="153905"/>
                  </a:cubicBezTo>
                  <a:cubicBezTo>
                    <a:pt x="763842" y="152495"/>
                    <a:pt x="763842" y="149670"/>
                    <a:pt x="763842" y="148260"/>
                  </a:cubicBezTo>
                  <a:cubicBezTo>
                    <a:pt x="763842" y="144024"/>
                    <a:pt x="762445" y="141199"/>
                    <a:pt x="762445" y="136963"/>
                  </a:cubicBezTo>
                  <a:cubicBezTo>
                    <a:pt x="762445" y="129902"/>
                    <a:pt x="761047" y="122841"/>
                    <a:pt x="759651" y="115786"/>
                  </a:cubicBezTo>
                  <a:cubicBezTo>
                    <a:pt x="759651" y="112960"/>
                    <a:pt x="759651" y="108725"/>
                    <a:pt x="758190" y="105899"/>
                  </a:cubicBezTo>
                  <a:cubicBezTo>
                    <a:pt x="756793" y="97428"/>
                    <a:pt x="756793" y="88957"/>
                    <a:pt x="755397" y="83306"/>
                  </a:cubicBezTo>
                  <a:cubicBezTo>
                    <a:pt x="755397" y="80486"/>
                    <a:pt x="755397" y="79070"/>
                    <a:pt x="755397" y="76251"/>
                  </a:cubicBezTo>
                  <a:cubicBezTo>
                    <a:pt x="755397" y="67774"/>
                    <a:pt x="753999" y="62128"/>
                    <a:pt x="753999" y="57893"/>
                  </a:cubicBezTo>
                  <a:cubicBezTo>
                    <a:pt x="753999" y="56483"/>
                    <a:pt x="753999" y="55067"/>
                    <a:pt x="753999" y="53658"/>
                  </a:cubicBezTo>
                  <a:cubicBezTo>
                    <a:pt x="753999" y="52248"/>
                    <a:pt x="755397" y="50832"/>
                    <a:pt x="755397" y="49422"/>
                  </a:cubicBezTo>
                  <a:cubicBezTo>
                    <a:pt x="755397" y="48012"/>
                    <a:pt x="756793" y="48012"/>
                    <a:pt x="758190" y="46596"/>
                  </a:cubicBezTo>
                  <a:cubicBezTo>
                    <a:pt x="762445" y="43771"/>
                    <a:pt x="768097" y="42361"/>
                    <a:pt x="773747" y="43771"/>
                  </a:cubicBezTo>
                  <a:cubicBezTo>
                    <a:pt x="776542" y="45187"/>
                    <a:pt x="778002" y="46596"/>
                    <a:pt x="780797" y="48006"/>
                  </a:cubicBezTo>
                  <a:cubicBezTo>
                    <a:pt x="782193" y="50832"/>
                    <a:pt x="783654" y="53658"/>
                    <a:pt x="785051" y="56483"/>
                  </a:cubicBezTo>
                  <a:cubicBezTo>
                    <a:pt x="785051" y="57893"/>
                    <a:pt x="785051" y="57893"/>
                    <a:pt x="785051" y="59303"/>
                  </a:cubicBezTo>
                  <a:cubicBezTo>
                    <a:pt x="785051" y="62128"/>
                    <a:pt x="786447" y="66364"/>
                    <a:pt x="786447" y="72015"/>
                  </a:cubicBezTo>
                  <a:cubicBezTo>
                    <a:pt x="786447" y="73425"/>
                    <a:pt x="786447" y="74835"/>
                    <a:pt x="786447" y="76251"/>
                  </a:cubicBezTo>
                  <a:cubicBezTo>
                    <a:pt x="786447" y="77661"/>
                    <a:pt x="786447" y="79070"/>
                    <a:pt x="786447" y="80486"/>
                  </a:cubicBezTo>
                  <a:cubicBezTo>
                    <a:pt x="786447" y="81896"/>
                    <a:pt x="786447" y="83306"/>
                    <a:pt x="786447" y="84722"/>
                  </a:cubicBezTo>
                  <a:cubicBezTo>
                    <a:pt x="786447" y="87541"/>
                    <a:pt x="786447" y="91783"/>
                    <a:pt x="787845" y="96018"/>
                  </a:cubicBezTo>
                  <a:cubicBezTo>
                    <a:pt x="787845" y="100254"/>
                    <a:pt x="789305" y="103073"/>
                    <a:pt x="789305" y="107309"/>
                  </a:cubicBezTo>
                  <a:cubicBezTo>
                    <a:pt x="790702" y="115786"/>
                    <a:pt x="790702" y="124257"/>
                    <a:pt x="792099" y="134137"/>
                  </a:cubicBezTo>
                  <a:cubicBezTo>
                    <a:pt x="792099" y="135554"/>
                    <a:pt x="792099" y="138373"/>
                    <a:pt x="792099" y="139789"/>
                  </a:cubicBezTo>
                  <a:cubicBezTo>
                    <a:pt x="792099" y="144024"/>
                    <a:pt x="793497" y="146844"/>
                    <a:pt x="793497" y="151079"/>
                  </a:cubicBezTo>
                  <a:cubicBezTo>
                    <a:pt x="793497" y="152495"/>
                    <a:pt x="793497" y="155321"/>
                    <a:pt x="793497" y="156731"/>
                  </a:cubicBezTo>
                  <a:cubicBezTo>
                    <a:pt x="793497" y="160966"/>
                    <a:pt x="794957" y="165202"/>
                    <a:pt x="794957" y="168027"/>
                  </a:cubicBezTo>
                  <a:cubicBezTo>
                    <a:pt x="794957" y="172263"/>
                    <a:pt x="796354" y="176498"/>
                    <a:pt x="796354" y="180734"/>
                  </a:cubicBezTo>
                  <a:cubicBezTo>
                    <a:pt x="796354" y="180734"/>
                    <a:pt x="796354" y="182143"/>
                    <a:pt x="796354" y="183560"/>
                  </a:cubicBezTo>
                  <a:cubicBezTo>
                    <a:pt x="797751" y="199092"/>
                    <a:pt x="799147" y="214617"/>
                    <a:pt x="800545" y="230149"/>
                  </a:cubicBezTo>
                  <a:cubicBezTo>
                    <a:pt x="806197" y="285217"/>
                    <a:pt x="811847" y="331813"/>
                    <a:pt x="811847" y="331813"/>
                  </a:cubicBezTo>
                  <a:lnTo>
                    <a:pt x="841502" y="369938"/>
                  </a:lnTo>
                  <a:lnTo>
                    <a:pt x="842963" y="371348"/>
                  </a:lnTo>
                  <a:cubicBezTo>
                    <a:pt x="842963" y="371348"/>
                    <a:pt x="844360" y="372758"/>
                    <a:pt x="844360" y="374174"/>
                  </a:cubicBezTo>
                  <a:cubicBezTo>
                    <a:pt x="835851" y="384054"/>
                    <a:pt x="827405" y="405232"/>
                    <a:pt x="827405" y="451828"/>
                  </a:cubicBezTo>
                  <a:cubicBezTo>
                    <a:pt x="827405" y="497014"/>
                    <a:pt x="834454" y="519601"/>
                    <a:pt x="841502" y="530898"/>
                  </a:cubicBezTo>
                  <a:cubicBezTo>
                    <a:pt x="842963" y="529488"/>
                    <a:pt x="842963" y="530898"/>
                    <a:pt x="841502" y="530898"/>
                  </a:cubicBez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8" name="Google Shape;1068;p50"/>
            <p:cNvSpPr/>
            <p:nvPr/>
          </p:nvSpPr>
          <p:spPr>
            <a:xfrm>
              <a:off x="7818056" y="3748665"/>
              <a:ext cx="497014" cy="67773"/>
            </a:xfrm>
            <a:custGeom>
              <a:rect b="b" l="l" r="r" t="t"/>
              <a:pathLst>
                <a:path extrusionOk="0" h="67773" w="497014">
                  <a:moveTo>
                    <a:pt x="497015" y="0"/>
                  </a:moveTo>
                  <a:lnTo>
                    <a:pt x="497015" y="21184"/>
                  </a:lnTo>
                  <a:cubicBezTo>
                    <a:pt x="497015" y="38125"/>
                    <a:pt x="484315" y="43771"/>
                    <a:pt x="465963" y="48006"/>
                  </a:cubicBezTo>
                  <a:cubicBezTo>
                    <a:pt x="426403" y="56483"/>
                    <a:pt x="374206" y="67773"/>
                    <a:pt x="248539" y="67773"/>
                  </a:cubicBezTo>
                  <a:cubicBezTo>
                    <a:pt x="122873" y="67773"/>
                    <a:pt x="72010" y="55067"/>
                    <a:pt x="31052" y="48006"/>
                  </a:cubicBezTo>
                  <a:cubicBezTo>
                    <a:pt x="12700" y="43771"/>
                    <a:pt x="0" y="38125"/>
                    <a:pt x="0" y="21184"/>
                  </a:cubicBezTo>
                  <a:lnTo>
                    <a:pt x="0" y="0"/>
                  </a:lnTo>
                  <a:cubicBezTo>
                    <a:pt x="46610" y="9887"/>
                    <a:pt x="104522" y="22593"/>
                    <a:pt x="247079" y="22593"/>
                  </a:cubicBezTo>
                  <a:cubicBezTo>
                    <a:pt x="389700" y="22593"/>
                    <a:pt x="451866" y="9887"/>
                    <a:pt x="497015" y="0"/>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69" name="Google Shape;1069;p50"/>
            <p:cNvSpPr/>
            <p:nvPr/>
          </p:nvSpPr>
          <p:spPr>
            <a:xfrm>
              <a:off x="7763002" y="3085045"/>
              <a:ext cx="612775" cy="649503"/>
            </a:xfrm>
            <a:custGeom>
              <a:rect b="b" l="l" r="r" t="t"/>
              <a:pathLst>
                <a:path extrusionOk="0" h="649503" w="612775">
                  <a:moveTo>
                    <a:pt x="611378" y="485718"/>
                  </a:moveTo>
                  <a:cubicBezTo>
                    <a:pt x="600075" y="535133"/>
                    <a:pt x="580327" y="580314"/>
                    <a:pt x="553466" y="622675"/>
                  </a:cubicBezTo>
                  <a:cubicBezTo>
                    <a:pt x="553466" y="622675"/>
                    <a:pt x="482917" y="649503"/>
                    <a:pt x="306388" y="649503"/>
                  </a:cubicBezTo>
                  <a:lnTo>
                    <a:pt x="304991" y="649503"/>
                  </a:lnTo>
                  <a:cubicBezTo>
                    <a:pt x="129921" y="649503"/>
                    <a:pt x="57912" y="622675"/>
                    <a:pt x="57912" y="622675"/>
                  </a:cubicBezTo>
                  <a:cubicBezTo>
                    <a:pt x="31052" y="580314"/>
                    <a:pt x="11303" y="535133"/>
                    <a:pt x="0" y="485718"/>
                  </a:cubicBezTo>
                  <a:cubicBezTo>
                    <a:pt x="18352" y="389699"/>
                    <a:pt x="15557" y="288042"/>
                    <a:pt x="0" y="184969"/>
                  </a:cubicBezTo>
                  <a:cubicBezTo>
                    <a:pt x="0" y="184969"/>
                    <a:pt x="45148" y="38125"/>
                    <a:pt x="221679" y="1416"/>
                  </a:cubicBezTo>
                  <a:lnTo>
                    <a:pt x="221679" y="135547"/>
                  </a:lnTo>
                  <a:cubicBezTo>
                    <a:pt x="81915" y="149669"/>
                    <a:pt x="39560" y="197675"/>
                    <a:pt x="39560" y="197675"/>
                  </a:cubicBezTo>
                  <a:cubicBezTo>
                    <a:pt x="52260" y="264039"/>
                    <a:pt x="50800" y="367112"/>
                    <a:pt x="32448" y="433470"/>
                  </a:cubicBezTo>
                  <a:lnTo>
                    <a:pt x="77660" y="492772"/>
                  </a:lnTo>
                  <a:lnTo>
                    <a:pt x="108712" y="566198"/>
                  </a:lnTo>
                  <a:cubicBezTo>
                    <a:pt x="108712" y="566198"/>
                    <a:pt x="122809" y="595846"/>
                    <a:pt x="306388" y="595846"/>
                  </a:cubicBezTo>
                  <a:cubicBezTo>
                    <a:pt x="489966" y="595846"/>
                    <a:pt x="504063" y="566198"/>
                    <a:pt x="504063" y="566198"/>
                  </a:cubicBezTo>
                  <a:lnTo>
                    <a:pt x="535115" y="492772"/>
                  </a:lnTo>
                  <a:lnTo>
                    <a:pt x="580327" y="433470"/>
                  </a:lnTo>
                  <a:cubicBezTo>
                    <a:pt x="561975" y="367112"/>
                    <a:pt x="560515" y="264039"/>
                    <a:pt x="573278" y="197675"/>
                  </a:cubicBezTo>
                  <a:cubicBezTo>
                    <a:pt x="573278" y="197675"/>
                    <a:pt x="529463" y="149669"/>
                    <a:pt x="389699" y="135547"/>
                  </a:cubicBezTo>
                  <a:lnTo>
                    <a:pt x="389699" y="0"/>
                  </a:lnTo>
                  <a:cubicBezTo>
                    <a:pt x="567627" y="36709"/>
                    <a:pt x="612775" y="183553"/>
                    <a:pt x="612775" y="183553"/>
                  </a:cubicBezTo>
                  <a:cubicBezTo>
                    <a:pt x="594423" y="288042"/>
                    <a:pt x="591629" y="389699"/>
                    <a:pt x="611378" y="485718"/>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0" name="Google Shape;1070;p50"/>
            <p:cNvSpPr/>
            <p:nvPr/>
          </p:nvSpPr>
          <p:spPr>
            <a:xfrm>
              <a:off x="7782750" y="3517106"/>
              <a:ext cx="55054" cy="73418"/>
            </a:xfrm>
            <a:custGeom>
              <a:rect b="b" l="l" r="r" t="t"/>
              <a:pathLst>
                <a:path extrusionOk="0" h="73418" w="55054">
                  <a:moveTo>
                    <a:pt x="55055" y="52241"/>
                  </a:moveTo>
                  <a:cubicBezTo>
                    <a:pt x="55055" y="52241"/>
                    <a:pt x="43815" y="50832"/>
                    <a:pt x="36703" y="57887"/>
                  </a:cubicBezTo>
                  <a:cubicBezTo>
                    <a:pt x="31052" y="63538"/>
                    <a:pt x="26860" y="73419"/>
                    <a:pt x="26860" y="73419"/>
                  </a:cubicBezTo>
                  <a:cubicBezTo>
                    <a:pt x="26860" y="73419"/>
                    <a:pt x="24003" y="69183"/>
                    <a:pt x="24003" y="56477"/>
                  </a:cubicBezTo>
                  <a:cubicBezTo>
                    <a:pt x="24003" y="43771"/>
                    <a:pt x="33909" y="29648"/>
                    <a:pt x="33909" y="29648"/>
                  </a:cubicBezTo>
                  <a:cubicBezTo>
                    <a:pt x="33909" y="29648"/>
                    <a:pt x="24003" y="28239"/>
                    <a:pt x="15557" y="36709"/>
                  </a:cubicBezTo>
                  <a:cubicBezTo>
                    <a:pt x="8509" y="42361"/>
                    <a:pt x="4255" y="55067"/>
                    <a:pt x="4255" y="55067"/>
                  </a:cubicBezTo>
                  <a:cubicBezTo>
                    <a:pt x="4255" y="55067"/>
                    <a:pt x="0" y="49416"/>
                    <a:pt x="0" y="33884"/>
                  </a:cubicBezTo>
                  <a:cubicBezTo>
                    <a:pt x="0" y="18358"/>
                    <a:pt x="12700" y="1410"/>
                    <a:pt x="12700" y="1410"/>
                  </a:cubicBezTo>
                  <a:lnTo>
                    <a:pt x="16955" y="0"/>
                  </a:lnTo>
                  <a:lnTo>
                    <a:pt x="55055" y="52241"/>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1" name="Google Shape;1071;p50"/>
            <p:cNvSpPr/>
            <p:nvPr/>
          </p:nvSpPr>
          <p:spPr>
            <a:xfrm>
              <a:off x="7860410" y="3651243"/>
              <a:ext cx="45211" cy="43770"/>
            </a:xfrm>
            <a:custGeom>
              <a:rect b="b" l="l" r="r" t="t"/>
              <a:pathLst>
                <a:path extrusionOk="0" h="43770" w="45211">
                  <a:moveTo>
                    <a:pt x="9906" y="0"/>
                  </a:moveTo>
                  <a:cubicBezTo>
                    <a:pt x="9906" y="0"/>
                    <a:pt x="0" y="14116"/>
                    <a:pt x="0" y="26822"/>
                  </a:cubicBezTo>
                  <a:cubicBezTo>
                    <a:pt x="0" y="39535"/>
                    <a:pt x="2858" y="43771"/>
                    <a:pt x="2858" y="43771"/>
                  </a:cubicBezTo>
                  <a:cubicBezTo>
                    <a:pt x="2858" y="43771"/>
                    <a:pt x="4255" y="31064"/>
                    <a:pt x="16955" y="21177"/>
                  </a:cubicBezTo>
                  <a:cubicBezTo>
                    <a:pt x="28258" y="11297"/>
                    <a:pt x="45212" y="14116"/>
                    <a:pt x="45212" y="14116"/>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2" name="Google Shape;1072;p50"/>
            <p:cNvSpPr/>
            <p:nvPr/>
          </p:nvSpPr>
          <p:spPr>
            <a:xfrm>
              <a:off x="7897114" y="3648418"/>
              <a:ext cx="45211" cy="43770"/>
            </a:xfrm>
            <a:custGeom>
              <a:rect b="b" l="l" r="r" t="t"/>
              <a:pathLst>
                <a:path extrusionOk="0" h="43770" w="45211">
                  <a:moveTo>
                    <a:pt x="9906" y="0"/>
                  </a:moveTo>
                  <a:cubicBezTo>
                    <a:pt x="9906" y="0"/>
                    <a:pt x="0" y="14122"/>
                    <a:pt x="0" y="26829"/>
                  </a:cubicBezTo>
                  <a:cubicBezTo>
                    <a:pt x="0" y="39535"/>
                    <a:pt x="2857" y="43771"/>
                    <a:pt x="2857" y="43771"/>
                  </a:cubicBezTo>
                  <a:cubicBezTo>
                    <a:pt x="2857" y="43771"/>
                    <a:pt x="4255" y="31064"/>
                    <a:pt x="16955" y="21177"/>
                  </a:cubicBezTo>
                  <a:cubicBezTo>
                    <a:pt x="28257" y="11297"/>
                    <a:pt x="45212" y="14122"/>
                    <a:pt x="45212" y="14122"/>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3" name="Google Shape;1073;p50"/>
            <p:cNvSpPr/>
            <p:nvPr/>
          </p:nvSpPr>
          <p:spPr>
            <a:xfrm>
              <a:off x="7919719" y="3663950"/>
              <a:ext cx="36703" cy="49415"/>
            </a:xfrm>
            <a:custGeom>
              <a:rect b="b" l="l" r="r" t="t"/>
              <a:pathLst>
                <a:path extrusionOk="0" h="49415" w="36703">
                  <a:moveTo>
                    <a:pt x="0" y="1410"/>
                  </a:moveTo>
                  <a:cubicBezTo>
                    <a:pt x="0" y="1410"/>
                    <a:pt x="1398" y="28239"/>
                    <a:pt x="8510" y="38126"/>
                  </a:cubicBezTo>
                  <a:cubicBezTo>
                    <a:pt x="15558" y="48006"/>
                    <a:pt x="21210" y="49416"/>
                    <a:pt x="21210" y="49416"/>
                  </a:cubicBezTo>
                  <a:cubicBezTo>
                    <a:pt x="21210" y="49416"/>
                    <a:pt x="15558" y="38126"/>
                    <a:pt x="18352" y="22593"/>
                  </a:cubicBezTo>
                  <a:cubicBezTo>
                    <a:pt x="22606" y="7061"/>
                    <a:pt x="36703" y="0"/>
                    <a:pt x="36703" y="0"/>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4" name="Google Shape;1074;p50"/>
            <p:cNvSpPr/>
            <p:nvPr/>
          </p:nvSpPr>
          <p:spPr>
            <a:xfrm>
              <a:off x="8230361" y="3651243"/>
              <a:ext cx="45148" cy="43770"/>
            </a:xfrm>
            <a:custGeom>
              <a:rect b="b" l="l" r="r" t="t"/>
              <a:pathLst>
                <a:path extrusionOk="0" h="43770" w="45148">
                  <a:moveTo>
                    <a:pt x="35306" y="0"/>
                  </a:moveTo>
                  <a:cubicBezTo>
                    <a:pt x="35306" y="0"/>
                    <a:pt x="45148" y="14116"/>
                    <a:pt x="45148" y="26822"/>
                  </a:cubicBezTo>
                  <a:cubicBezTo>
                    <a:pt x="45148" y="39535"/>
                    <a:pt x="42355" y="43771"/>
                    <a:pt x="42355" y="43771"/>
                  </a:cubicBezTo>
                  <a:cubicBezTo>
                    <a:pt x="42355" y="43771"/>
                    <a:pt x="40957" y="31064"/>
                    <a:pt x="28257" y="21177"/>
                  </a:cubicBezTo>
                  <a:cubicBezTo>
                    <a:pt x="16955" y="11297"/>
                    <a:pt x="0" y="14116"/>
                    <a:pt x="0" y="14116"/>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5" name="Google Shape;1075;p50"/>
            <p:cNvSpPr/>
            <p:nvPr/>
          </p:nvSpPr>
          <p:spPr>
            <a:xfrm>
              <a:off x="8299513" y="3517106"/>
              <a:ext cx="55117" cy="73418"/>
            </a:xfrm>
            <a:custGeom>
              <a:rect b="b" l="l" r="r" t="t"/>
              <a:pathLst>
                <a:path extrusionOk="0" h="73418" w="55117">
                  <a:moveTo>
                    <a:pt x="0" y="52241"/>
                  </a:moveTo>
                  <a:cubicBezTo>
                    <a:pt x="0" y="52241"/>
                    <a:pt x="11303" y="50832"/>
                    <a:pt x="18415" y="57887"/>
                  </a:cubicBezTo>
                  <a:cubicBezTo>
                    <a:pt x="24003" y="63538"/>
                    <a:pt x="28257" y="73419"/>
                    <a:pt x="28257" y="73419"/>
                  </a:cubicBezTo>
                  <a:cubicBezTo>
                    <a:pt x="28257" y="73419"/>
                    <a:pt x="31115" y="69183"/>
                    <a:pt x="31115" y="56477"/>
                  </a:cubicBezTo>
                  <a:cubicBezTo>
                    <a:pt x="31115" y="43771"/>
                    <a:pt x="21209" y="29648"/>
                    <a:pt x="21209" y="29648"/>
                  </a:cubicBezTo>
                  <a:cubicBezTo>
                    <a:pt x="21209" y="29648"/>
                    <a:pt x="31115" y="28239"/>
                    <a:pt x="39560" y="36709"/>
                  </a:cubicBezTo>
                  <a:cubicBezTo>
                    <a:pt x="46609" y="42361"/>
                    <a:pt x="50864" y="55067"/>
                    <a:pt x="50864" y="55067"/>
                  </a:cubicBezTo>
                  <a:cubicBezTo>
                    <a:pt x="50864" y="55067"/>
                    <a:pt x="55118" y="49416"/>
                    <a:pt x="55118" y="33884"/>
                  </a:cubicBezTo>
                  <a:cubicBezTo>
                    <a:pt x="55118" y="18358"/>
                    <a:pt x="42418" y="1410"/>
                    <a:pt x="42418" y="1410"/>
                  </a:cubicBezTo>
                  <a:lnTo>
                    <a:pt x="38164" y="0"/>
                  </a:lnTo>
                  <a:lnTo>
                    <a:pt x="0" y="52241"/>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6" name="Google Shape;1076;p50"/>
            <p:cNvSpPr/>
            <p:nvPr/>
          </p:nvSpPr>
          <p:spPr>
            <a:xfrm>
              <a:off x="8396985" y="3597586"/>
              <a:ext cx="54042" cy="74834"/>
            </a:xfrm>
            <a:custGeom>
              <a:rect b="b" l="l" r="r" t="t"/>
              <a:pathLst>
                <a:path extrusionOk="0" h="74834" w="54042">
                  <a:moveTo>
                    <a:pt x="0" y="57893"/>
                  </a:moveTo>
                  <a:cubicBezTo>
                    <a:pt x="0" y="57893"/>
                    <a:pt x="11303" y="55067"/>
                    <a:pt x="19748" y="60719"/>
                  </a:cubicBezTo>
                  <a:cubicBezTo>
                    <a:pt x="26797" y="64954"/>
                    <a:pt x="31052" y="74835"/>
                    <a:pt x="31052" y="74835"/>
                  </a:cubicBezTo>
                  <a:cubicBezTo>
                    <a:pt x="31052" y="74835"/>
                    <a:pt x="33845" y="69190"/>
                    <a:pt x="32448" y="57893"/>
                  </a:cubicBezTo>
                  <a:cubicBezTo>
                    <a:pt x="31052" y="46596"/>
                    <a:pt x="18352" y="32474"/>
                    <a:pt x="18352" y="32474"/>
                  </a:cubicBezTo>
                  <a:cubicBezTo>
                    <a:pt x="18352" y="32474"/>
                    <a:pt x="26797" y="29654"/>
                    <a:pt x="38100" y="36716"/>
                  </a:cubicBezTo>
                  <a:cubicBezTo>
                    <a:pt x="46545" y="42361"/>
                    <a:pt x="52197" y="53658"/>
                    <a:pt x="52197" y="53658"/>
                  </a:cubicBezTo>
                  <a:cubicBezTo>
                    <a:pt x="52197" y="53658"/>
                    <a:pt x="55055" y="48006"/>
                    <a:pt x="53658" y="32474"/>
                  </a:cubicBezTo>
                  <a:cubicBezTo>
                    <a:pt x="50800" y="16942"/>
                    <a:pt x="36703" y="1416"/>
                    <a:pt x="36703" y="1416"/>
                  </a:cubicBezTo>
                  <a:lnTo>
                    <a:pt x="32448" y="0"/>
                  </a:lnTo>
                  <a:lnTo>
                    <a:pt x="0" y="57893"/>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7" name="Google Shape;1077;p50"/>
            <p:cNvSpPr/>
            <p:nvPr/>
          </p:nvSpPr>
          <p:spPr>
            <a:xfrm>
              <a:off x="8341931" y="3678066"/>
              <a:ext cx="55054" cy="73424"/>
            </a:xfrm>
            <a:custGeom>
              <a:rect b="b" l="l" r="r" t="t"/>
              <a:pathLst>
                <a:path extrusionOk="0" h="73424" w="55054">
                  <a:moveTo>
                    <a:pt x="0" y="52248"/>
                  </a:moveTo>
                  <a:cubicBezTo>
                    <a:pt x="0" y="52248"/>
                    <a:pt x="11240" y="50832"/>
                    <a:pt x="18352" y="57893"/>
                  </a:cubicBezTo>
                  <a:cubicBezTo>
                    <a:pt x="24003" y="63538"/>
                    <a:pt x="28194" y="73425"/>
                    <a:pt x="28194" y="73425"/>
                  </a:cubicBezTo>
                  <a:cubicBezTo>
                    <a:pt x="28194" y="73425"/>
                    <a:pt x="31052" y="69190"/>
                    <a:pt x="31052" y="56483"/>
                  </a:cubicBezTo>
                  <a:cubicBezTo>
                    <a:pt x="31052" y="43771"/>
                    <a:pt x="21146" y="29654"/>
                    <a:pt x="21146" y="29654"/>
                  </a:cubicBezTo>
                  <a:cubicBezTo>
                    <a:pt x="21146" y="29654"/>
                    <a:pt x="31052" y="28245"/>
                    <a:pt x="39498" y="36716"/>
                  </a:cubicBezTo>
                  <a:cubicBezTo>
                    <a:pt x="46546" y="42361"/>
                    <a:pt x="50800" y="55067"/>
                    <a:pt x="50800" y="55067"/>
                  </a:cubicBezTo>
                  <a:cubicBezTo>
                    <a:pt x="50800" y="55067"/>
                    <a:pt x="55055" y="49422"/>
                    <a:pt x="55055" y="33890"/>
                  </a:cubicBezTo>
                  <a:cubicBezTo>
                    <a:pt x="55055" y="18358"/>
                    <a:pt x="42355" y="1416"/>
                    <a:pt x="42355" y="1416"/>
                  </a:cubicBezTo>
                  <a:lnTo>
                    <a:pt x="38100" y="0"/>
                  </a:lnTo>
                  <a:lnTo>
                    <a:pt x="0" y="52248"/>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8" name="Google Shape;1078;p50"/>
            <p:cNvSpPr/>
            <p:nvPr/>
          </p:nvSpPr>
          <p:spPr>
            <a:xfrm>
              <a:off x="7684950" y="3597586"/>
              <a:ext cx="54048" cy="74834"/>
            </a:xfrm>
            <a:custGeom>
              <a:rect b="b" l="l" r="r" t="t"/>
              <a:pathLst>
                <a:path extrusionOk="0" h="74834" w="54048">
                  <a:moveTo>
                    <a:pt x="54049" y="57893"/>
                  </a:moveTo>
                  <a:cubicBezTo>
                    <a:pt x="54049" y="57893"/>
                    <a:pt x="42745" y="55067"/>
                    <a:pt x="34300" y="60719"/>
                  </a:cubicBezTo>
                  <a:cubicBezTo>
                    <a:pt x="27188" y="64954"/>
                    <a:pt x="22997" y="74835"/>
                    <a:pt x="22997" y="74835"/>
                  </a:cubicBezTo>
                  <a:cubicBezTo>
                    <a:pt x="22997" y="74835"/>
                    <a:pt x="20140" y="69190"/>
                    <a:pt x="21600" y="57893"/>
                  </a:cubicBezTo>
                  <a:cubicBezTo>
                    <a:pt x="22997" y="46596"/>
                    <a:pt x="35697" y="32474"/>
                    <a:pt x="35697" y="32474"/>
                  </a:cubicBezTo>
                  <a:cubicBezTo>
                    <a:pt x="35697" y="32474"/>
                    <a:pt x="27188" y="29654"/>
                    <a:pt x="15949" y="36716"/>
                  </a:cubicBezTo>
                  <a:cubicBezTo>
                    <a:pt x="7440" y="42361"/>
                    <a:pt x="1788" y="53658"/>
                    <a:pt x="1788" y="53658"/>
                  </a:cubicBezTo>
                  <a:cubicBezTo>
                    <a:pt x="1788" y="53658"/>
                    <a:pt x="-1006" y="48006"/>
                    <a:pt x="391" y="32474"/>
                  </a:cubicBezTo>
                  <a:cubicBezTo>
                    <a:pt x="3185" y="16942"/>
                    <a:pt x="17345" y="1416"/>
                    <a:pt x="17345" y="1416"/>
                  </a:cubicBezTo>
                  <a:lnTo>
                    <a:pt x="21600" y="0"/>
                  </a:lnTo>
                  <a:lnTo>
                    <a:pt x="54049" y="57893"/>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79" name="Google Shape;1079;p50"/>
            <p:cNvSpPr/>
            <p:nvPr/>
          </p:nvSpPr>
          <p:spPr>
            <a:xfrm>
              <a:off x="7738998" y="3678066"/>
              <a:ext cx="55054" cy="73424"/>
            </a:xfrm>
            <a:custGeom>
              <a:rect b="b" l="l" r="r" t="t"/>
              <a:pathLst>
                <a:path extrusionOk="0" h="73424" w="55054">
                  <a:moveTo>
                    <a:pt x="55055" y="52248"/>
                  </a:moveTo>
                  <a:cubicBezTo>
                    <a:pt x="55055" y="52248"/>
                    <a:pt x="43752" y="50832"/>
                    <a:pt x="36703" y="57893"/>
                  </a:cubicBezTo>
                  <a:cubicBezTo>
                    <a:pt x="31052" y="63538"/>
                    <a:pt x="26797" y="73425"/>
                    <a:pt x="26797" y="73425"/>
                  </a:cubicBezTo>
                  <a:cubicBezTo>
                    <a:pt x="26797" y="73425"/>
                    <a:pt x="24003" y="69190"/>
                    <a:pt x="24003" y="56483"/>
                  </a:cubicBezTo>
                  <a:cubicBezTo>
                    <a:pt x="24003" y="43771"/>
                    <a:pt x="33909" y="29654"/>
                    <a:pt x="33909" y="29654"/>
                  </a:cubicBezTo>
                  <a:cubicBezTo>
                    <a:pt x="33909" y="29654"/>
                    <a:pt x="24003" y="28245"/>
                    <a:pt x="15557" y="36716"/>
                  </a:cubicBezTo>
                  <a:cubicBezTo>
                    <a:pt x="8445" y="42361"/>
                    <a:pt x="4255" y="55067"/>
                    <a:pt x="4255" y="55067"/>
                  </a:cubicBezTo>
                  <a:cubicBezTo>
                    <a:pt x="4255" y="55067"/>
                    <a:pt x="0" y="49422"/>
                    <a:pt x="0" y="33890"/>
                  </a:cubicBezTo>
                  <a:cubicBezTo>
                    <a:pt x="0" y="18358"/>
                    <a:pt x="12700" y="1416"/>
                    <a:pt x="12700" y="1416"/>
                  </a:cubicBezTo>
                  <a:lnTo>
                    <a:pt x="16955" y="0"/>
                  </a:lnTo>
                  <a:lnTo>
                    <a:pt x="55055" y="52248"/>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0" name="Google Shape;1080;p50"/>
            <p:cNvSpPr/>
            <p:nvPr/>
          </p:nvSpPr>
          <p:spPr>
            <a:xfrm>
              <a:off x="7800050" y="3222009"/>
              <a:ext cx="61757" cy="63537"/>
            </a:xfrm>
            <a:custGeom>
              <a:rect b="b" l="l" r="r" t="t"/>
              <a:pathLst>
                <a:path extrusionOk="0" h="63537" w="61757">
                  <a:moveTo>
                    <a:pt x="61757" y="29648"/>
                  </a:moveTo>
                  <a:cubicBezTo>
                    <a:pt x="61757" y="29648"/>
                    <a:pt x="50518" y="26822"/>
                    <a:pt x="46263" y="16942"/>
                  </a:cubicBezTo>
                  <a:cubicBezTo>
                    <a:pt x="42009" y="11297"/>
                    <a:pt x="42009" y="0"/>
                    <a:pt x="42009" y="0"/>
                  </a:cubicBezTo>
                  <a:cubicBezTo>
                    <a:pt x="42009" y="0"/>
                    <a:pt x="37755" y="2819"/>
                    <a:pt x="32103" y="14116"/>
                  </a:cubicBezTo>
                  <a:cubicBezTo>
                    <a:pt x="26515" y="25413"/>
                    <a:pt x="32103" y="42354"/>
                    <a:pt x="32103" y="42354"/>
                  </a:cubicBezTo>
                  <a:cubicBezTo>
                    <a:pt x="32103" y="42354"/>
                    <a:pt x="23657" y="39535"/>
                    <a:pt x="18005" y="29648"/>
                  </a:cubicBezTo>
                  <a:cubicBezTo>
                    <a:pt x="13751" y="21177"/>
                    <a:pt x="13751" y="7055"/>
                    <a:pt x="13751" y="7055"/>
                  </a:cubicBezTo>
                  <a:cubicBezTo>
                    <a:pt x="13751" y="7055"/>
                    <a:pt x="8100" y="11290"/>
                    <a:pt x="2512" y="25413"/>
                  </a:cubicBezTo>
                  <a:cubicBezTo>
                    <a:pt x="-3140" y="39535"/>
                    <a:pt x="2512" y="60712"/>
                    <a:pt x="2512" y="60712"/>
                  </a:cubicBezTo>
                  <a:lnTo>
                    <a:pt x="6703" y="63538"/>
                  </a:lnTo>
                  <a:lnTo>
                    <a:pt x="61757" y="29648"/>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1" name="Google Shape;1081;p50"/>
            <p:cNvSpPr/>
            <p:nvPr/>
          </p:nvSpPr>
          <p:spPr>
            <a:xfrm>
              <a:off x="8275510" y="3220592"/>
              <a:ext cx="60423" cy="63537"/>
            </a:xfrm>
            <a:custGeom>
              <a:rect b="b" l="l" r="r" t="t"/>
              <a:pathLst>
                <a:path extrusionOk="0" h="63537" w="60423">
                  <a:moveTo>
                    <a:pt x="0" y="31064"/>
                  </a:moveTo>
                  <a:cubicBezTo>
                    <a:pt x="0" y="31064"/>
                    <a:pt x="11303" y="28239"/>
                    <a:pt x="15558" y="18358"/>
                  </a:cubicBezTo>
                  <a:cubicBezTo>
                    <a:pt x="19812" y="11297"/>
                    <a:pt x="18415" y="0"/>
                    <a:pt x="18415" y="0"/>
                  </a:cubicBezTo>
                  <a:cubicBezTo>
                    <a:pt x="18415" y="0"/>
                    <a:pt x="22606" y="2826"/>
                    <a:pt x="28258" y="14122"/>
                  </a:cubicBezTo>
                  <a:cubicBezTo>
                    <a:pt x="33909" y="25419"/>
                    <a:pt x="28258" y="42361"/>
                    <a:pt x="28258" y="42361"/>
                  </a:cubicBezTo>
                  <a:cubicBezTo>
                    <a:pt x="28258" y="42361"/>
                    <a:pt x="36767" y="39535"/>
                    <a:pt x="42418" y="29655"/>
                  </a:cubicBezTo>
                  <a:cubicBezTo>
                    <a:pt x="46609" y="21184"/>
                    <a:pt x="46609" y="7061"/>
                    <a:pt x="46609" y="7061"/>
                  </a:cubicBezTo>
                  <a:cubicBezTo>
                    <a:pt x="46609" y="7061"/>
                    <a:pt x="52260" y="11297"/>
                    <a:pt x="57912" y="25419"/>
                  </a:cubicBezTo>
                  <a:cubicBezTo>
                    <a:pt x="63564" y="39535"/>
                    <a:pt x="57912" y="60719"/>
                    <a:pt x="57912" y="60719"/>
                  </a:cubicBezTo>
                  <a:lnTo>
                    <a:pt x="53658" y="63538"/>
                  </a:lnTo>
                  <a:lnTo>
                    <a:pt x="0" y="31064"/>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2" name="Google Shape;1082;p50"/>
            <p:cNvSpPr/>
            <p:nvPr/>
          </p:nvSpPr>
          <p:spPr>
            <a:xfrm>
              <a:off x="7785890" y="3068104"/>
              <a:ext cx="60423" cy="63538"/>
            </a:xfrm>
            <a:custGeom>
              <a:rect b="b" l="l" r="r" t="t"/>
              <a:pathLst>
                <a:path extrusionOk="0" h="63538" w="60423">
                  <a:moveTo>
                    <a:pt x="60424" y="31064"/>
                  </a:moveTo>
                  <a:cubicBezTo>
                    <a:pt x="60424" y="31064"/>
                    <a:pt x="49121" y="28239"/>
                    <a:pt x="44866" y="18358"/>
                  </a:cubicBezTo>
                  <a:cubicBezTo>
                    <a:pt x="40675" y="11297"/>
                    <a:pt x="42072" y="0"/>
                    <a:pt x="42072" y="0"/>
                  </a:cubicBezTo>
                  <a:cubicBezTo>
                    <a:pt x="42072" y="0"/>
                    <a:pt x="37817" y="2826"/>
                    <a:pt x="32166" y="14123"/>
                  </a:cubicBezTo>
                  <a:cubicBezTo>
                    <a:pt x="27912" y="25413"/>
                    <a:pt x="32166" y="42361"/>
                    <a:pt x="32166" y="42361"/>
                  </a:cubicBezTo>
                  <a:cubicBezTo>
                    <a:pt x="32166" y="42361"/>
                    <a:pt x="23721" y="39535"/>
                    <a:pt x="18069" y="29648"/>
                  </a:cubicBezTo>
                  <a:cubicBezTo>
                    <a:pt x="13815" y="21177"/>
                    <a:pt x="13815" y="7061"/>
                    <a:pt x="13815" y="7061"/>
                  </a:cubicBezTo>
                  <a:cubicBezTo>
                    <a:pt x="13815" y="7061"/>
                    <a:pt x="8163" y="11297"/>
                    <a:pt x="2512" y="25413"/>
                  </a:cubicBezTo>
                  <a:cubicBezTo>
                    <a:pt x="-3140" y="39535"/>
                    <a:pt x="2512" y="60712"/>
                    <a:pt x="2512" y="60712"/>
                  </a:cubicBezTo>
                  <a:lnTo>
                    <a:pt x="6766" y="63538"/>
                  </a:lnTo>
                  <a:lnTo>
                    <a:pt x="60424" y="31064"/>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3" name="Google Shape;1083;p50"/>
            <p:cNvSpPr/>
            <p:nvPr/>
          </p:nvSpPr>
          <p:spPr>
            <a:xfrm>
              <a:off x="8289670" y="3068104"/>
              <a:ext cx="60360" cy="63538"/>
            </a:xfrm>
            <a:custGeom>
              <a:rect b="b" l="l" r="r" t="t"/>
              <a:pathLst>
                <a:path extrusionOk="0" h="63538" w="60360">
                  <a:moveTo>
                    <a:pt x="0" y="31064"/>
                  </a:moveTo>
                  <a:cubicBezTo>
                    <a:pt x="0" y="31064"/>
                    <a:pt x="11303" y="28239"/>
                    <a:pt x="15494" y="18358"/>
                  </a:cubicBezTo>
                  <a:cubicBezTo>
                    <a:pt x="19748" y="11297"/>
                    <a:pt x="18352" y="0"/>
                    <a:pt x="18352" y="0"/>
                  </a:cubicBezTo>
                  <a:cubicBezTo>
                    <a:pt x="18352" y="0"/>
                    <a:pt x="22606" y="2826"/>
                    <a:pt x="28258" y="14123"/>
                  </a:cubicBezTo>
                  <a:cubicBezTo>
                    <a:pt x="32448" y="25413"/>
                    <a:pt x="28258" y="42361"/>
                    <a:pt x="28258" y="42361"/>
                  </a:cubicBezTo>
                  <a:cubicBezTo>
                    <a:pt x="28258" y="42361"/>
                    <a:pt x="36703" y="39535"/>
                    <a:pt x="42355" y="29648"/>
                  </a:cubicBezTo>
                  <a:cubicBezTo>
                    <a:pt x="46610" y="21177"/>
                    <a:pt x="46610" y="7061"/>
                    <a:pt x="46610" y="7061"/>
                  </a:cubicBezTo>
                  <a:cubicBezTo>
                    <a:pt x="46610" y="7061"/>
                    <a:pt x="52260" y="11297"/>
                    <a:pt x="57848" y="25413"/>
                  </a:cubicBezTo>
                  <a:cubicBezTo>
                    <a:pt x="63500" y="39535"/>
                    <a:pt x="57848" y="60712"/>
                    <a:pt x="57848" y="60712"/>
                  </a:cubicBezTo>
                  <a:lnTo>
                    <a:pt x="53658" y="63538"/>
                  </a:lnTo>
                  <a:lnTo>
                    <a:pt x="0" y="31064"/>
                  </a:lnTo>
                  <a:close/>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4" name="Google Shape;1084;p50"/>
            <p:cNvSpPr/>
            <p:nvPr/>
          </p:nvSpPr>
          <p:spPr>
            <a:xfrm>
              <a:off x="8230361" y="3651243"/>
              <a:ext cx="45148" cy="43770"/>
            </a:xfrm>
            <a:custGeom>
              <a:rect b="b" l="l" r="r" t="t"/>
              <a:pathLst>
                <a:path extrusionOk="0" h="43770" w="45148">
                  <a:moveTo>
                    <a:pt x="35306" y="0"/>
                  </a:moveTo>
                  <a:cubicBezTo>
                    <a:pt x="35306" y="0"/>
                    <a:pt x="45148" y="14116"/>
                    <a:pt x="45148" y="26822"/>
                  </a:cubicBezTo>
                  <a:cubicBezTo>
                    <a:pt x="45148" y="39535"/>
                    <a:pt x="42355" y="43771"/>
                    <a:pt x="42355" y="43771"/>
                  </a:cubicBezTo>
                  <a:cubicBezTo>
                    <a:pt x="42355" y="43771"/>
                    <a:pt x="40957" y="31064"/>
                    <a:pt x="28257" y="21177"/>
                  </a:cubicBezTo>
                  <a:cubicBezTo>
                    <a:pt x="16955" y="11297"/>
                    <a:pt x="0" y="14116"/>
                    <a:pt x="0" y="14116"/>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5" name="Google Shape;1085;p50"/>
            <p:cNvSpPr/>
            <p:nvPr/>
          </p:nvSpPr>
          <p:spPr>
            <a:xfrm>
              <a:off x="8195056" y="3648418"/>
              <a:ext cx="45211" cy="43770"/>
            </a:xfrm>
            <a:custGeom>
              <a:rect b="b" l="l" r="r" t="t"/>
              <a:pathLst>
                <a:path extrusionOk="0" h="43770" w="45211">
                  <a:moveTo>
                    <a:pt x="35306" y="0"/>
                  </a:moveTo>
                  <a:cubicBezTo>
                    <a:pt x="35306" y="0"/>
                    <a:pt x="45212" y="14122"/>
                    <a:pt x="45212" y="26829"/>
                  </a:cubicBezTo>
                  <a:cubicBezTo>
                    <a:pt x="45212" y="39535"/>
                    <a:pt x="42354" y="43771"/>
                    <a:pt x="42354" y="43771"/>
                  </a:cubicBezTo>
                  <a:cubicBezTo>
                    <a:pt x="42354" y="43771"/>
                    <a:pt x="40957" y="31064"/>
                    <a:pt x="28257" y="21177"/>
                  </a:cubicBezTo>
                  <a:cubicBezTo>
                    <a:pt x="16954" y="11297"/>
                    <a:pt x="0" y="14122"/>
                    <a:pt x="0" y="14122"/>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6" name="Google Shape;1086;p50"/>
            <p:cNvSpPr/>
            <p:nvPr/>
          </p:nvSpPr>
          <p:spPr>
            <a:xfrm>
              <a:off x="8178101" y="3665359"/>
              <a:ext cx="38163" cy="49422"/>
            </a:xfrm>
            <a:custGeom>
              <a:rect b="b" l="l" r="r" t="t"/>
              <a:pathLst>
                <a:path extrusionOk="0" h="49422" w="38163">
                  <a:moveTo>
                    <a:pt x="38164" y="0"/>
                  </a:moveTo>
                  <a:cubicBezTo>
                    <a:pt x="38164" y="0"/>
                    <a:pt x="38164" y="26829"/>
                    <a:pt x="31052" y="36716"/>
                  </a:cubicBezTo>
                  <a:cubicBezTo>
                    <a:pt x="24003" y="46596"/>
                    <a:pt x="18352" y="49422"/>
                    <a:pt x="18352" y="49422"/>
                  </a:cubicBezTo>
                  <a:cubicBezTo>
                    <a:pt x="18352" y="49422"/>
                    <a:pt x="24003" y="36716"/>
                    <a:pt x="19748" y="22594"/>
                  </a:cubicBezTo>
                  <a:cubicBezTo>
                    <a:pt x="15557" y="7061"/>
                    <a:pt x="0" y="1416"/>
                    <a:pt x="0" y="1416"/>
                  </a:cubicBezTo>
                </a:path>
              </a:pathLst>
            </a:custGeom>
            <a:solidFill>
              <a:srgbClr val="99795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7" name="Google Shape;1087;p50"/>
            <p:cNvSpPr/>
            <p:nvPr/>
          </p:nvSpPr>
          <p:spPr>
            <a:xfrm>
              <a:off x="7940929"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8" name="Google Shape;1088;p50"/>
            <p:cNvSpPr/>
            <p:nvPr/>
          </p:nvSpPr>
          <p:spPr>
            <a:xfrm>
              <a:off x="7926768" y="3336372"/>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89" name="Google Shape;1089;p50"/>
            <p:cNvSpPr/>
            <p:nvPr/>
          </p:nvSpPr>
          <p:spPr>
            <a:xfrm>
              <a:off x="7955026"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0" name="Google Shape;1090;p50"/>
            <p:cNvSpPr/>
            <p:nvPr/>
          </p:nvSpPr>
          <p:spPr>
            <a:xfrm>
              <a:off x="7969122" y="3336372"/>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1" name="Google Shape;1091;p50"/>
            <p:cNvSpPr/>
            <p:nvPr/>
          </p:nvSpPr>
          <p:spPr>
            <a:xfrm>
              <a:off x="7940929"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2" name="Google Shape;1092;p50"/>
            <p:cNvSpPr/>
            <p:nvPr/>
          </p:nvSpPr>
          <p:spPr>
            <a:xfrm>
              <a:off x="7940929" y="3378733"/>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3" name="Google Shape;1093;p50"/>
            <p:cNvSpPr/>
            <p:nvPr/>
          </p:nvSpPr>
          <p:spPr>
            <a:xfrm>
              <a:off x="7940929"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4" name="Google Shape;1094;p50"/>
            <p:cNvSpPr/>
            <p:nvPr/>
          </p:nvSpPr>
          <p:spPr>
            <a:xfrm>
              <a:off x="7940929" y="34069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5" name="Google Shape;1095;p50"/>
            <p:cNvSpPr/>
            <p:nvPr/>
          </p:nvSpPr>
          <p:spPr>
            <a:xfrm>
              <a:off x="7940929" y="3392855"/>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6" name="Google Shape;1096;p50"/>
            <p:cNvSpPr/>
            <p:nvPr/>
          </p:nvSpPr>
          <p:spPr>
            <a:xfrm>
              <a:off x="7926768"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7" name="Google Shape;1097;p50"/>
            <p:cNvSpPr/>
            <p:nvPr/>
          </p:nvSpPr>
          <p:spPr>
            <a:xfrm>
              <a:off x="7926768"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8" name="Google Shape;1098;p50"/>
            <p:cNvSpPr/>
            <p:nvPr/>
          </p:nvSpPr>
          <p:spPr>
            <a:xfrm>
              <a:off x="7926768" y="34069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099" name="Google Shape;1099;p50"/>
            <p:cNvSpPr/>
            <p:nvPr/>
          </p:nvSpPr>
          <p:spPr>
            <a:xfrm>
              <a:off x="7926768"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0" name="Google Shape;1100;p50"/>
            <p:cNvSpPr/>
            <p:nvPr/>
          </p:nvSpPr>
          <p:spPr>
            <a:xfrm>
              <a:off x="8180958" y="3378733"/>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1" name="Google Shape;1101;p50"/>
            <p:cNvSpPr/>
            <p:nvPr/>
          </p:nvSpPr>
          <p:spPr>
            <a:xfrm>
              <a:off x="8180958" y="3364617"/>
              <a:ext cx="14097" cy="14115"/>
            </a:xfrm>
            <a:custGeom>
              <a:rect b="b" l="l" r="r" t="t"/>
              <a:pathLst>
                <a:path extrusionOk="0" h="14115"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2" name="Google Shape;1102;p50"/>
            <p:cNvSpPr/>
            <p:nvPr/>
          </p:nvSpPr>
          <p:spPr>
            <a:xfrm>
              <a:off x="8180958" y="3406971"/>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3" name="Google Shape;1103;p50"/>
            <p:cNvSpPr/>
            <p:nvPr/>
          </p:nvSpPr>
          <p:spPr>
            <a:xfrm>
              <a:off x="8180958" y="3392855"/>
              <a:ext cx="14097" cy="14116"/>
            </a:xfrm>
            <a:custGeom>
              <a:rect b="b" l="l" r="r" t="t"/>
              <a:pathLst>
                <a:path extrusionOk="0" h="14116"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4" name="Google Shape;1104;p50"/>
            <p:cNvSpPr/>
            <p:nvPr/>
          </p:nvSpPr>
          <p:spPr>
            <a:xfrm>
              <a:off x="8195056" y="3378733"/>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5" name="Google Shape;1105;p50"/>
            <p:cNvSpPr/>
            <p:nvPr/>
          </p:nvSpPr>
          <p:spPr>
            <a:xfrm>
              <a:off x="8195056"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6" name="Google Shape;1106;p50"/>
            <p:cNvSpPr/>
            <p:nvPr/>
          </p:nvSpPr>
          <p:spPr>
            <a:xfrm>
              <a:off x="8195056" y="34069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7" name="Google Shape;1107;p50"/>
            <p:cNvSpPr/>
            <p:nvPr/>
          </p:nvSpPr>
          <p:spPr>
            <a:xfrm>
              <a:off x="8195056" y="3392855"/>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8" name="Google Shape;1108;p50"/>
            <p:cNvSpPr/>
            <p:nvPr/>
          </p:nvSpPr>
          <p:spPr>
            <a:xfrm>
              <a:off x="7955026"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09" name="Google Shape;1109;p50"/>
            <p:cNvSpPr/>
            <p:nvPr/>
          </p:nvSpPr>
          <p:spPr>
            <a:xfrm>
              <a:off x="7969122" y="3350495"/>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0" name="Google Shape;1110;p50"/>
            <p:cNvSpPr/>
            <p:nvPr/>
          </p:nvSpPr>
          <p:spPr>
            <a:xfrm>
              <a:off x="7983283" y="3350495"/>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1" name="Google Shape;1111;p50"/>
            <p:cNvSpPr/>
            <p:nvPr/>
          </p:nvSpPr>
          <p:spPr>
            <a:xfrm>
              <a:off x="7912671" y="3336372"/>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2" name="Google Shape;1112;p50"/>
            <p:cNvSpPr/>
            <p:nvPr/>
          </p:nvSpPr>
          <p:spPr>
            <a:xfrm>
              <a:off x="7898574"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3" name="Google Shape;1113;p50"/>
            <p:cNvSpPr/>
            <p:nvPr/>
          </p:nvSpPr>
          <p:spPr>
            <a:xfrm>
              <a:off x="7898574" y="3322256"/>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4" name="Google Shape;1114;p50"/>
            <p:cNvSpPr/>
            <p:nvPr/>
          </p:nvSpPr>
          <p:spPr>
            <a:xfrm>
              <a:off x="7884414" y="3336372"/>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5" name="Google Shape;1115;p50"/>
            <p:cNvSpPr/>
            <p:nvPr/>
          </p:nvSpPr>
          <p:spPr>
            <a:xfrm>
              <a:off x="7884414" y="3322256"/>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6" name="Google Shape;1116;p50"/>
            <p:cNvSpPr/>
            <p:nvPr/>
          </p:nvSpPr>
          <p:spPr>
            <a:xfrm>
              <a:off x="7870317" y="3322256"/>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7" name="Google Shape;1117;p50"/>
            <p:cNvSpPr/>
            <p:nvPr/>
          </p:nvSpPr>
          <p:spPr>
            <a:xfrm>
              <a:off x="7870317" y="3308134"/>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8" name="Google Shape;1118;p50"/>
            <p:cNvSpPr/>
            <p:nvPr/>
          </p:nvSpPr>
          <p:spPr>
            <a:xfrm>
              <a:off x="7912671" y="3350495"/>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19" name="Google Shape;1119;p50"/>
            <p:cNvSpPr/>
            <p:nvPr/>
          </p:nvSpPr>
          <p:spPr>
            <a:xfrm>
              <a:off x="7898574"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0" name="Google Shape;1120;p50"/>
            <p:cNvSpPr/>
            <p:nvPr/>
          </p:nvSpPr>
          <p:spPr>
            <a:xfrm>
              <a:off x="7926768" y="3350495"/>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1" name="Google Shape;1121;p50"/>
            <p:cNvSpPr/>
            <p:nvPr/>
          </p:nvSpPr>
          <p:spPr>
            <a:xfrm>
              <a:off x="7969122"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2" name="Google Shape;1122;p50"/>
            <p:cNvSpPr/>
            <p:nvPr/>
          </p:nvSpPr>
          <p:spPr>
            <a:xfrm>
              <a:off x="7983283" y="3364617"/>
              <a:ext cx="14097" cy="14115"/>
            </a:xfrm>
            <a:custGeom>
              <a:rect b="b" l="l" r="r" t="t"/>
              <a:pathLst>
                <a:path extrusionOk="0" h="14115"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3" name="Google Shape;1123;p50"/>
            <p:cNvSpPr/>
            <p:nvPr/>
          </p:nvSpPr>
          <p:spPr>
            <a:xfrm>
              <a:off x="7997380" y="3378733"/>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4" name="Google Shape;1124;p50"/>
            <p:cNvSpPr/>
            <p:nvPr/>
          </p:nvSpPr>
          <p:spPr>
            <a:xfrm>
              <a:off x="8011477"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5" name="Google Shape;1125;p50"/>
            <p:cNvSpPr/>
            <p:nvPr/>
          </p:nvSpPr>
          <p:spPr>
            <a:xfrm>
              <a:off x="8011477"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6" name="Google Shape;1126;p50"/>
            <p:cNvSpPr/>
            <p:nvPr/>
          </p:nvSpPr>
          <p:spPr>
            <a:xfrm>
              <a:off x="8025638" y="34775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7" name="Google Shape;1127;p50"/>
            <p:cNvSpPr/>
            <p:nvPr/>
          </p:nvSpPr>
          <p:spPr>
            <a:xfrm>
              <a:off x="8053831" y="3491693"/>
              <a:ext cx="14161" cy="14116"/>
            </a:xfrm>
            <a:custGeom>
              <a:rect b="b" l="l" r="r" t="t"/>
              <a:pathLst>
                <a:path extrusionOk="0" h="14116" w="14161">
                  <a:moveTo>
                    <a:pt x="14161" y="0"/>
                  </a:moveTo>
                  <a:lnTo>
                    <a:pt x="0" y="0"/>
                  </a:lnTo>
                  <a:lnTo>
                    <a:pt x="0" y="14116"/>
                  </a:lnTo>
                  <a:lnTo>
                    <a:pt x="14161" y="14116"/>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8" name="Google Shape;1128;p50"/>
            <p:cNvSpPr/>
            <p:nvPr/>
          </p:nvSpPr>
          <p:spPr>
            <a:xfrm>
              <a:off x="8053831" y="3477571"/>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29" name="Google Shape;1129;p50"/>
            <p:cNvSpPr/>
            <p:nvPr/>
          </p:nvSpPr>
          <p:spPr>
            <a:xfrm>
              <a:off x="8096250" y="34775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0" name="Google Shape;1130;p50"/>
            <p:cNvSpPr/>
            <p:nvPr/>
          </p:nvSpPr>
          <p:spPr>
            <a:xfrm>
              <a:off x="8067992" y="3491693"/>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1" name="Google Shape;1131;p50"/>
            <p:cNvSpPr/>
            <p:nvPr/>
          </p:nvSpPr>
          <p:spPr>
            <a:xfrm>
              <a:off x="8053831" y="3505809"/>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2" name="Google Shape;1132;p50"/>
            <p:cNvSpPr/>
            <p:nvPr/>
          </p:nvSpPr>
          <p:spPr>
            <a:xfrm>
              <a:off x="8067992" y="3505809"/>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3" name="Google Shape;1133;p50"/>
            <p:cNvSpPr/>
            <p:nvPr/>
          </p:nvSpPr>
          <p:spPr>
            <a:xfrm>
              <a:off x="8067992" y="34775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4" name="Google Shape;1134;p50"/>
            <p:cNvSpPr/>
            <p:nvPr/>
          </p:nvSpPr>
          <p:spPr>
            <a:xfrm>
              <a:off x="8025638" y="34634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5" name="Google Shape;1135;p50"/>
            <p:cNvSpPr/>
            <p:nvPr/>
          </p:nvSpPr>
          <p:spPr>
            <a:xfrm>
              <a:off x="8011477" y="34775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6" name="Google Shape;1136;p50"/>
            <p:cNvSpPr/>
            <p:nvPr/>
          </p:nvSpPr>
          <p:spPr>
            <a:xfrm>
              <a:off x="8011477" y="3463448"/>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7" name="Google Shape;1137;p50"/>
            <p:cNvSpPr/>
            <p:nvPr/>
          </p:nvSpPr>
          <p:spPr>
            <a:xfrm>
              <a:off x="8053831" y="3463448"/>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8" name="Google Shape;1138;p50"/>
            <p:cNvSpPr/>
            <p:nvPr/>
          </p:nvSpPr>
          <p:spPr>
            <a:xfrm>
              <a:off x="8096250" y="34634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39" name="Google Shape;1139;p50"/>
            <p:cNvSpPr/>
            <p:nvPr/>
          </p:nvSpPr>
          <p:spPr>
            <a:xfrm>
              <a:off x="8110346" y="34775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0" name="Google Shape;1140;p50"/>
            <p:cNvSpPr/>
            <p:nvPr/>
          </p:nvSpPr>
          <p:spPr>
            <a:xfrm>
              <a:off x="8011477" y="3491693"/>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1" name="Google Shape;1141;p50"/>
            <p:cNvSpPr/>
            <p:nvPr/>
          </p:nvSpPr>
          <p:spPr>
            <a:xfrm>
              <a:off x="8110346" y="3491693"/>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2" name="Google Shape;1142;p50"/>
            <p:cNvSpPr/>
            <p:nvPr/>
          </p:nvSpPr>
          <p:spPr>
            <a:xfrm>
              <a:off x="8110346" y="34634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3" name="Google Shape;1143;p50"/>
            <p:cNvSpPr/>
            <p:nvPr/>
          </p:nvSpPr>
          <p:spPr>
            <a:xfrm>
              <a:off x="8067992" y="34634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4" name="Google Shape;1144;p50"/>
            <p:cNvSpPr/>
            <p:nvPr/>
          </p:nvSpPr>
          <p:spPr>
            <a:xfrm>
              <a:off x="8025638" y="3449332"/>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5" name="Google Shape;1145;p50"/>
            <p:cNvSpPr/>
            <p:nvPr/>
          </p:nvSpPr>
          <p:spPr>
            <a:xfrm>
              <a:off x="8039734" y="3477571"/>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6" name="Google Shape;1146;p50"/>
            <p:cNvSpPr/>
            <p:nvPr/>
          </p:nvSpPr>
          <p:spPr>
            <a:xfrm>
              <a:off x="8039734" y="34634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7" name="Google Shape;1147;p50"/>
            <p:cNvSpPr/>
            <p:nvPr/>
          </p:nvSpPr>
          <p:spPr>
            <a:xfrm>
              <a:off x="8039734" y="3449332"/>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8" name="Google Shape;1148;p50"/>
            <p:cNvSpPr/>
            <p:nvPr/>
          </p:nvSpPr>
          <p:spPr>
            <a:xfrm>
              <a:off x="8053831" y="3449332"/>
              <a:ext cx="14161" cy="14115"/>
            </a:xfrm>
            <a:custGeom>
              <a:rect b="b" l="l" r="r" t="t"/>
              <a:pathLst>
                <a:path extrusionOk="0" h="14115" w="14161">
                  <a:moveTo>
                    <a:pt x="14161" y="0"/>
                  </a:moveTo>
                  <a:lnTo>
                    <a:pt x="0" y="0"/>
                  </a:lnTo>
                  <a:lnTo>
                    <a:pt x="0" y="14116"/>
                  </a:lnTo>
                  <a:lnTo>
                    <a:pt x="14161" y="14116"/>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49" name="Google Shape;1149;p50"/>
            <p:cNvSpPr/>
            <p:nvPr/>
          </p:nvSpPr>
          <p:spPr>
            <a:xfrm>
              <a:off x="8096250" y="3449332"/>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0" name="Google Shape;1150;p50"/>
            <p:cNvSpPr/>
            <p:nvPr/>
          </p:nvSpPr>
          <p:spPr>
            <a:xfrm>
              <a:off x="8082089" y="34775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1" name="Google Shape;1151;p50"/>
            <p:cNvSpPr/>
            <p:nvPr/>
          </p:nvSpPr>
          <p:spPr>
            <a:xfrm>
              <a:off x="8082089" y="3463448"/>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2" name="Google Shape;1152;p50"/>
            <p:cNvSpPr/>
            <p:nvPr/>
          </p:nvSpPr>
          <p:spPr>
            <a:xfrm>
              <a:off x="8082089" y="3449332"/>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3" name="Google Shape;1153;p50"/>
            <p:cNvSpPr/>
            <p:nvPr/>
          </p:nvSpPr>
          <p:spPr>
            <a:xfrm>
              <a:off x="8067992" y="3449332"/>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4" name="Google Shape;1154;p50"/>
            <p:cNvSpPr/>
            <p:nvPr/>
          </p:nvSpPr>
          <p:spPr>
            <a:xfrm>
              <a:off x="7997380"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5" name="Google Shape;1155;p50"/>
            <p:cNvSpPr/>
            <p:nvPr/>
          </p:nvSpPr>
          <p:spPr>
            <a:xfrm>
              <a:off x="7983283" y="3378733"/>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6" name="Google Shape;1156;p50"/>
            <p:cNvSpPr/>
            <p:nvPr/>
          </p:nvSpPr>
          <p:spPr>
            <a:xfrm>
              <a:off x="8180958" y="3350495"/>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7" name="Google Shape;1157;p50"/>
            <p:cNvSpPr/>
            <p:nvPr/>
          </p:nvSpPr>
          <p:spPr>
            <a:xfrm>
              <a:off x="8195056"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8" name="Google Shape;1158;p50"/>
            <p:cNvSpPr/>
            <p:nvPr/>
          </p:nvSpPr>
          <p:spPr>
            <a:xfrm>
              <a:off x="8166798" y="3336372"/>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59" name="Google Shape;1159;p50"/>
            <p:cNvSpPr/>
            <p:nvPr/>
          </p:nvSpPr>
          <p:spPr>
            <a:xfrm>
              <a:off x="8152701"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0" name="Google Shape;1160;p50"/>
            <p:cNvSpPr/>
            <p:nvPr/>
          </p:nvSpPr>
          <p:spPr>
            <a:xfrm>
              <a:off x="8180958" y="3336372"/>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1" name="Google Shape;1161;p50"/>
            <p:cNvSpPr/>
            <p:nvPr/>
          </p:nvSpPr>
          <p:spPr>
            <a:xfrm>
              <a:off x="8166798" y="3350495"/>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2" name="Google Shape;1162;p50"/>
            <p:cNvSpPr/>
            <p:nvPr/>
          </p:nvSpPr>
          <p:spPr>
            <a:xfrm>
              <a:off x="8152701"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3" name="Google Shape;1163;p50"/>
            <p:cNvSpPr/>
            <p:nvPr/>
          </p:nvSpPr>
          <p:spPr>
            <a:xfrm>
              <a:off x="8138604"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4" name="Google Shape;1164;p50"/>
            <p:cNvSpPr/>
            <p:nvPr/>
          </p:nvSpPr>
          <p:spPr>
            <a:xfrm>
              <a:off x="8209153" y="3336372"/>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5" name="Google Shape;1165;p50"/>
            <p:cNvSpPr/>
            <p:nvPr/>
          </p:nvSpPr>
          <p:spPr>
            <a:xfrm>
              <a:off x="8223313"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6" name="Google Shape;1166;p50"/>
            <p:cNvSpPr/>
            <p:nvPr/>
          </p:nvSpPr>
          <p:spPr>
            <a:xfrm>
              <a:off x="8223313" y="3322256"/>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7" name="Google Shape;1167;p50"/>
            <p:cNvSpPr/>
            <p:nvPr/>
          </p:nvSpPr>
          <p:spPr>
            <a:xfrm>
              <a:off x="8237410" y="3336372"/>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8" name="Google Shape;1168;p50"/>
            <p:cNvSpPr/>
            <p:nvPr/>
          </p:nvSpPr>
          <p:spPr>
            <a:xfrm>
              <a:off x="8237410" y="3322256"/>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69" name="Google Shape;1169;p50"/>
            <p:cNvSpPr/>
            <p:nvPr/>
          </p:nvSpPr>
          <p:spPr>
            <a:xfrm>
              <a:off x="8251507" y="3322256"/>
              <a:ext cx="14161" cy="14116"/>
            </a:xfrm>
            <a:custGeom>
              <a:rect b="b" l="l" r="r" t="t"/>
              <a:pathLst>
                <a:path extrusionOk="0" h="14116" w="14161">
                  <a:moveTo>
                    <a:pt x="14161" y="0"/>
                  </a:moveTo>
                  <a:lnTo>
                    <a:pt x="0" y="0"/>
                  </a:lnTo>
                  <a:lnTo>
                    <a:pt x="0" y="14116"/>
                  </a:lnTo>
                  <a:lnTo>
                    <a:pt x="14161" y="14116"/>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0" name="Google Shape;1170;p50"/>
            <p:cNvSpPr/>
            <p:nvPr/>
          </p:nvSpPr>
          <p:spPr>
            <a:xfrm>
              <a:off x="8251507" y="3308134"/>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1" name="Google Shape;1171;p50"/>
            <p:cNvSpPr/>
            <p:nvPr/>
          </p:nvSpPr>
          <p:spPr>
            <a:xfrm>
              <a:off x="8209153" y="3350495"/>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2" name="Google Shape;1172;p50"/>
            <p:cNvSpPr/>
            <p:nvPr/>
          </p:nvSpPr>
          <p:spPr>
            <a:xfrm>
              <a:off x="8223313"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3" name="Google Shape;1173;p50"/>
            <p:cNvSpPr/>
            <p:nvPr/>
          </p:nvSpPr>
          <p:spPr>
            <a:xfrm>
              <a:off x="8195056"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4" name="Google Shape;1174;p50"/>
            <p:cNvSpPr/>
            <p:nvPr/>
          </p:nvSpPr>
          <p:spPr>
            <a:xfrm>
              <a:off x="8152701"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5" name="Google Shape;1175;p50"/>
            <p:cNvSpPr/>
            <p:nvPr/>
          </p:nvSpPr>
          <p:spPr>
            <a:xfrm>
              <a:off x="8138604"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6" name="Google Shape;1176;p50"/>
            <p:cNvSpPr/>
            <p:nvPr/>
          </p:nvSpPr>
          <p:spPr>
            <a:xfrm>
              <a:off x="8124443" y="3378733"/>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7" name="Google Shape;1177;p50"/>
            <p:cNvSpPr/>
            <p:nvPr/>
          </p:nvSpPr>
          <p:spPr>
            <a:xfrm>
              <a:off x="8110346" y="3392855"/>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8" name="Google Shape;1178;p50"/>
            <p:cNvSpPr/>
            <p:nvPr/>
          </p:nvSpPr>
          <p:spPr>
            <a:xfrm>
              <a:off x="8110346" y="3378733"/>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79" name="Google Shape;1179;p50"/>
            <p:cNvSpPr/>
            <p:nvPr/>
          </p:nvSpPr>
          <p:spPr>
            <a:xfrm>
              <a:off x="8124443" y="3364617"/>
              <a:ext cx="14161" cy="14115"/>
            </a:xfrm>
            <a:custGeom>
              <a:rect b="b" l="l" r="r" t="t"/>
              <a:pathLst>
                <a:path extrusionOk="0" h="14115" w="14161">
                  <a:moveTo>
                    <a:pt x="14161" y="0"/>
                  </a:moveTo>
                  <a:lnTo>
                    <a:pt x="0" y="0"/>
                  </a:lnTo>
                  <a:lnTo>
                    <a:pt x="0" y="14116"/>
                  </a:lnTo>
                  <a:lnTo>
                    <a:pt x="14161" y="14116"/>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0" name="Google Shape;1180;p50"/>
            <p:cNvSpPr/>
            <p:nvPr/>
          </p:nvSpPr>
          <p:spPr>
            <a:xfrm>
              <a:off x="8138604" y="3378733"/>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1" name="Google Shape;1181;p50"/>
            <p:cNvSpPr/>
            <p:nvPr/>
          </p:nvSpPr>
          <p:spPr>
            <a:xfrm>
              <a:off x="8053831" y="3562286"/>
              <a:ext cx="14161" cy="14122"/>
            </a:xfrm>
            <a:custGeom>
              <a:rect b="b" l="l" r="r" t="t"/>
              <a:pathLst>
                <a:path extrusionOk="0" h="14122" w="14161">
                  <a:moveTo>
                    <a:pt x="14161" y="0"/>
                  </a:moveTo>
                  <a:lnTo>
                    <a:pt x="0" y="0"/>
                  </a:lnTo>
                  <a:lnTo>
                    <a:pt x="0" y="14122"/>
                  </a:lnTo>
                  <a:lnTo>
                    <a:pt x="14161" y="14122"/>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2" name="Google Shape;1182;p50"/>
            <p:cNvSpPr/>
            <p:nvPr/>
          </p:nvSpPr>
          <p:spPr>
            <a:xfrm>
              <a:off x="8039734"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3" name="Google Shape;1183;p50"/>
            <p:cNvSpPr/>
            <p:nvPr/>
          </p:nvSpPr>
          <p:spPr>
            <a:xfrm>
              <a:off x="8039734"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4" name="Google Shape;1184;p50"/>
            <p:cNvSpPr/>
            <p:nvPr/>
          </p:nvSpPr>
          <p:spPr>
            <a:xfrm>
              <a:off x="8025638"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5" name="Google Shape;1185;p50"/>
            <p:cNvSpPr/>
            <p:nvPr/>
          </p:nvSpPr>
          <p:spPr>
            <a:xfrm>
              <a:off x="8011477" y="3576408"/>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6" name="Google Shape;1186;p50"/>
            <p:cNvSpPr/>
            <p:nvPr/>
          </p:nvSpPr>
          <p:spPr>
            <a:xfrm>
              <a:off x="7997380"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7" name="Google Shape;1187;p50"/>
            <p:cNvSpPr/>
            <p:nvPr/>
          </p:nvSpPr>
          <p:spPr>
            <a:xfrm>
              <a:off x="7983283" y="3576408"/>
              <a:ext cx="14097" cy="14116"/>
            </a:xfrm>
            <a:custGeom>
              <a:rect b="b" l="l" r="r" t="t"/>
              <a:pathLst>
                <a:path extrusionOk="0" h="14116"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8" name="Google Shape;1188;p50"/>
            <p:cNvSpPr/>
            <p:nvPr/>
          </p:nvSpPr>
          <p:spPr>
            <a:xfrm>
              <a:off x="8067992"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89" name="Google Shape;1189;p50"/>
            <p:cNvSpPr/>
            <p:nvPr/>
          </p:nvSpPr>
          <p:spPr>
            <a:xfrm>
              <a:off x="8082089" y="3576408"/>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0" name="Google Shape;1190;p50"/>
            <p:cNvSpPr/>
            <p:nvPr/>
          </p:nvSpPr>
          <p:spPr>
            <a:xfrm>
              <a:off x="8082089" y="3562286"/>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1" name="Google Shape;1191;p50"/>
            <p:cNvSpPr/>
            <p:nvPr/>
          </p:nvSpPr>
          <p:spPr>
            <a:xfrm>
              <a:off x="8096250"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2" name="Google Shape;1192;p50"/>
            <p:cNvSpPr/>
            <p:nvPr/>
          </p:nvSpPr>
          <p:spPr>
            <a:xfrm>
              <a:off x="8110346"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3" name="Google Shape;1193;p50"/>
            <p:cNvSpPr/>
            <p:nvPr/>
          </p:nvSpPr>
          <p:spPr>
            <a:xfrm>
              <a:off x="8124443" y="3576408"/>
              <a:ext cx="14161" cy="14116"/>
            </a:xfrm>
            <a:custGeom>
              <a:rect b="b" l="l" r="r" t="t"/>
              <a:pathLst>
                <a:path extrusionOk="0" h="14116" w="14161">
                  <a:moveTo>
                    <a:pt x="14161" y="0"/>
                  </a:moveTo>
                  <a:lnTo>
                    <a:pt x="0" y="0"/>
                  </a:lnTo>
                  <a:lnTo>
                    <a:pt x="0" y="14116"/>
                  </a:lnTo>
                  <a:lnTo>
                    <a:pt x="14161" y="14116"/>
                  </a:lnTo>
                  <a:lnTo>
                    <a:pt x="14161"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4" name="Google Shape;1194;p50"/>
            <p:cNvSpPr/>
            <p:nvPr/>
          </p:nvSpPr>
          <p:spPr>
            <a:xfrm>
              <a:off x="8138604"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5" name="Google Shape;1195;p50"/>
            <p:cNvSpPr/>
            <p:nvPr/>
          </p:nvSpPr>
          <p:spPr>
            <a:xfrm>
              <a:off x="8152701"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6" name="Google Shape;1196;p50"/>
            <p:cNvSpPr/>
            <p:nvPr/>
          </p:nvSpPr>
          <p:spPr>
            <a:xfrm>
              <a:off x="8152701"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7" name="Google Shape;1197;p50"/>
            <p:cNvSpPr/>
            <p:nvPr/>
          </p:nvSpPr>
          <p:spPr>
            <a:xfrm>
              <a:off x="8166798" y="3562286"/>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8" name="Google Shape;1198;p50"/>
            <p:cNvSpPr/>
            <p:nvPr/>
          </p:nvSpPr>
          <p:spPr>
            <a:xfrm>
              <a:off x="8180958" y="3562286"/>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199" name="Google Shape;1199;p50"/>
            <p:cNvSpPr/>
            <p:nvPr/>
          </p:nvSpPr>
          <p:spPr>
            <a:xfrm>
              <a:off x="8195056"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0" name="Google Shape;1200;p50"/>
            <p:cNvSpPr/>
            <p:nvPr/>
          </p:nvSpPr>
          <p:spPr>
            <a:xfrm>
              <a:off x="8195056" y="3548170"/>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1" name="Google Shape;1201;p50"/>
            <p:cNvSpPr/>
            <p:nvPr/>
          </p:nvSpPr>
          <p:spPr>
            <a:xfrm>
              <a:off x="8209153" y="3548170"/>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2" name="Google Shape;1202;p50"/>
            <p:cNvSpPr/>
            <p:nvPr/>
          </p:nvSpPr>
          <p:spPr>
            <a:xfrm>
              <a:off x="8209153" y="3534048"/>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3" name="Google Shape;1203;p50"/>
            <p:cNvSpPr/>
            <p:nvPr/>
          </p:nvSpPr>
          <p:spPr>
            <a:xfrm>
              <a:off x="8209153" y="3519932"/>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4" name="Google Shape;1204;p50"/>
            <p:cNvSpPr/>
            <p:nvPr/>
          </p:nvSpPr>
          <p:spPr>
            <a:xfrm>
              <a:off x="7969122" y="3562286"/>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5" name="Google Shape;1205;p50"/>
            <p:cNvSpPr/>
            <p:nvPr/>
          </p:nvSpPr>
          <p:spPr>
            <a:xfrm>
              <a:off x="7969122" y="3576408"/>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6" name="Google Shape;1206;p50"/>
            <p:cNvSpPr/>
            <p:nvPr/>
          </p:nvSpPr>
          <p:spPr>
            <a:xfrm>
              <a:off x="7955026"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7" name="Google Shape;1207;p50"/>
            <p:cNvSpPr/>
            <p:nvPr/>
          </p:nvSpPr>
          <p:spPr>
            <a:xfrm>
              <a:off x="7940929"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8" name="Google Shape;1208;p50"/>
            <p:cNvSpPr/>
            <p:nvPr/>
          </p:nvSpPr>
          <p:spPr>
            <a:xfrm>
              <a:off x="7926768" y="3548170"/>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09" name="Google Shape;1209;p50"/>
            <p:cNvSpPr/>
            <p:nvPr/>
          </p:nvSpPr>
          <p:spPr>
            <a:xfrm>
              <a:off x="7912671" y="3548170"/>
              <a:ext cx="14097" cy="14115"/>
            </a:xfrm>
            <a:custGeom>
              <a:rect b="b" l="l" r="r" t="t"/>
              <a:pathLst>
                <a:path extrusionOk="0" h="14115"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0" name="Google Shape;1210;p50"/>
            <p:cNvSpPr/>
            <p:nvPr/>
          </p:nvSpPr>
          <p:spPr>
            <a:xfrm>
              <a:off x="7912671" y="3534048"/>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1" name="Google Shape;1211;p50"/>
            <p:cNvSpPr/>
            <p:nvPr/>
          </p:nvSpPr>
          <p:spPr>
            <a:xfrm>
              <a:off x="7912671" y="3519932"/>
              <a:ext cx="14097" cy="14116"/>
            </a:xfrm>
            <a:custGeom>
              <a:rect b="b" l="l" r="r" t="t"/>
              <a:pathLst>
                <a:path extrusionOk="0" h="14116" w="14097">
                  <a:moveTo>
                    <a:pt x="14098" y="0"/>
                  </a:moveTo>
                  <a:lnTo>
                    <a:pt x="0" y="0"/>
                  </a:lnTo>
                  <a:lnTo>
                    <a:pt x="0" y="14116"/>
                  </a:lnTo>
                  <a:lnTo>
                    <a:pt x="14098" y="14116"/>
                  </a:lnTo>
                  <a:lnTo>
                    <a:pt x="14098"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2" name="Google Shape;1212;p50"/>
            <p:cNvSpPr/>
            <p:nvPr/>
          </p:nvSpPr>
          <p:spPr>
            <a:xfrm>
              <a:off x="7983283" y="3562286"/>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3" name="Google Shape;1213;p50"/>
            <p:cNvSpPr/>
            <p:nvPr/>
          </p:nvSpPr>
          <p:spPr>
            <a:xfrm>
              <a:off x="7983283" y="3548170"/>
              <a:ext cx="14097" cy="14115"/>
            </a:xfrm>
            <a:custGeom>
              <a:rect b="b" l="l" r="r" t="t"/>
              <a:pathLst>
                <a:path extrusionOk="0" h="14115" w="14097">
                  <a:moveTo>
                    <a:pt x="14098" y="0"/>
                  </a:moveTo>
                  <a:lnTo>
                    <a:pt x="0" y="0"/>
                  </a:lnTo>
                  <a:lnTo>
                    <a:pt x="0" y="14116"/>
                  </a:lnTo>
                  <a:lnTo>
                    <a:pt x="14098" y="14116"/>
                  </a:lnTo>
                  <a:lnTo>
                    <a:pt x="1409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4" name="Google Shape;1214;p50"/>
            <p:cNvSpPr/>
            <p:nvPr/>
          </p:nvSpPr>
          <p:spPr>
            <a:xfrm>
              <a:off x="7969122" y="3548170"/>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5" name="Google Shape;1215;p50"/>
            <p:cNvSpPr/>
            <p:nvPr/>
          </p:nvSpPr>
          <p:spPr>
            <a:xfrm>
              <a:off x="7983283" y="3534048"/>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6" name="Google Shape;1216;p50"/>
            <p:cNvSpPr/>
            <p:nvPr/>
          </p:nvSpPr>
          <p:spPr>
            <a:xfrm>
              <a:off x="7983283" y="3519932"/>
              <a:ext cx="14097" cy="14116"/>
            </a:xfrm>
            <a:custGeom>
              <a:rect b="b" l="l" r="r" t="t"/>
              <a:pathLst>
                <a:path extrusionOk="0" h="14116" w="14097">
                  <a:moveTo>
                    <a:pt x="14098" y="0"/>
                  </a:moveTo>
                  <a:lnTo>
                    <a:pt x="0" y="0"/>
                  </a:lnTo>
                  <a:lnTo>
                    <a:pt x="0" y="14116"/>
                  </a:lnTo>
                  <a:lnTo>
                    <a:pt x="14098" y="14116"/>
                  </a:lnTo>
                  <a:lnTo>
                    <a:pt x="1409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7" name="Google Shape;1217;p50"/>
            <p:cNvSpPr/>
            <p:nvPr/>
          </p:nvSpPr>
          <p:spPr>
            <a:xfrm>
              <a:off x="8138604" y="3519932"/>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8" name="Google Shape;1218;p50"/>
            <p:cNvSpPr/>
            <p:nvPr/>
          </p:nvSpPr>
          <p:spPr>
            <a:xfrm>
              <a:off x="8138604" y="35340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19" name="Google Shape;1219;p50"/>
            <p:cNvSpPr/>
            <p:nvPr/>
          </p:nvSpPr>
          <p:spPr>
            <a:xfrm>
              <a:off x="8138604" y="3548170"/>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0" name="Google Shape;1220;p50"/>
            <p:cNvSpPr/>
            <p:nvPr/>
          </p:nvSpPr>
          <p:spPr>
            <a:xfrm>
              <a:off x="8138604"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1" name="Google Shape;1221;p50"/>
            <p:cNvSpPr/>
            <p:nvPr/>
          </p:nvSpPr>
          <p:spPr>
            <a:xfrm>
              <a:off x="8152701" y="3548170"/>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2" name="Google Shape;1222;p50"/>
            <p:cNvSpPr/>
            <p:nvPr/>
          </p:nvSpPr>
          <p:spPr>
            <a:xfrm>
              <a:off x="7926768" y="3562286"/>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23" name="Google Shape;1223;p50"/>
          <p:cNvGrpSpPr/>
          <p:nvPr/>
        </p:nvGrpSpPr>
        <p:grpSpPr>
          <a:xfrm>
            <a:off x="3666551" y="3200462"/>
            <a:ext cx="529562" cy="497393"/>
            <a:chOff x="4987487" y="4242218"/>
            <a:chExt cx="906474" cy="851408"/>
          </a:xfrm>
        </p:grpSpPr>
        <p:sp>
          <p:nvSpPr>
            <p:cNvPr id="1224" name="Google Shape;1224;p50"/>
            <p:cNvSpPr/>
            <p:nvPr/>
          </p:nvSpPr>
          <p:spPr>
            <a:xfrm>
              <a:off x="4987487" y="4242218"/>
              <a:ext cx="906474" cy="851408"/>
            </a:xfrm>
            <a:custGeom>
              <a:rect b="b" l="l" r="r" t="t"/>
              <a:pathLst>
                <a:path extrusionOk="0" h="851408" w="906474">
                  <a:moveTo>
                    <a:pt x="866940" y="336042"/>
                  </a:moveTo>
                  <a:lnTo>
                    <a:pt x="842937" y="302159"/>
                  </a:lnTo>
                  <a:lnTo>
                    <a:pt x="817518" y="39535"/>
                  </a:lnTo>
                  <a:cubicBezTo>
                    <a:pt x="814698" y="16942"/>
                    <a:pt x="796341" y="0"/>
                    <a:pt x="772338" y="0"/>
                  </a:cubicBezTo>
                  <a:cubicBezTo>
                    <a:pt x="746925" y="0"/>
                    <a:pt x="727157" y="19768"/>
                    <a:pt x="727157" y="42355"/>
                  </a:cubicBezTo>
                  <a:lnTo>
                    <a:pt x="727157" y="136957"/>
                  </a:lnTo>
                  <a:cubicBezTo>
                    <a:pt x="727157" y="136957"/>
                    <a:pt x="639616" y="26829"/>
                    <a:pt x="450412" y="26829"/>
                  </a:cubicBezTo>
                  <a:cubicBezTo>
                    <a:pt x="261207" y="26829"/>
                    <a:pt x="173666" y="136957"/>
                    <a:pt x="173666" y="136957"/>
                  </a:cubicBezTo>
                  <a:lnTo>
                    <a:pt x="173666" y="43771"/>
                  </a:lnTo>
                  <a:cubicBezTo>
                    <a:pt x="173666" y="19768"/>
                    <a:pt x="152489" y="1410"/>
                    <a:pt x="128486" y="1410"/>
                  </a:cubicBezTo>
                  <a:cubicBezTo>
                    <a:pt x="104483" y="1410"/>
                    <a:pt x="84715" y="18352"/>
                    <a:pt x="83305" y="40945"/>
                  </a:cubicBezTo>
                  <a:lnTo>
                    <a:pt x="57886" y="303568"/>
                  </a:lnTo>
                  <a:lnTo>
                    <a:pt x="33884" y="337458"/>
                  </a:lnTo>
                  <a:cubicBezTo>
                    <a:pt x="11290" y="368522"/>
                    <a:pt x="0" y="405232"/>
                    <a:pt x="0" y="443351"/>
                  </a:cubicBezTo>
                  <a:cubicBezTo>
                    <a:pt x="0" y="494183"/>
                    <a:pt x="21177" y="542189"/>
                    <a:pt x="59296" y="578898"/>
                  </a:cubicBezTo>
                  <a:lnTo>
                    <a:pt x="87541" y="605727"/>
                  </a:lnTo>
                  <a:lnTo>
                    <a:pt x="93186" y="617023"/>
                  </a:lnTo>
                  <a:cubicBezTo>
                    <a:pt x="108718" y="646678"/>
                    <a:pt x="125660" y="673500"/>
                    <a:pt x="145428" y="701739"/>
                  </a:cubicBezTo>
                  <a:lnTo>
                    <a:pt x="175082" y="742690"/>
                  </a:lnTo>
                  <a:lnTo>
                    <a:pt x="175082" y="796341"/>
                  </a:lnTo>
                  <a:cubicBezTo>
                    <a:pt x="175082" y="813283"/>
                    <a:pt x="187789" y="828815"/>
                    <a:pt x="206140" y="831641"/>
                  </a:cubicBezTo>
                  <a:cubicBezTo>
                    <a:pt x="247091" y="840112"/>
                    <a:pt x="327571" y="851408"/>
                    <a:pt x="453237" y="851408"/>
                  </a:cubicBezTo>
                  <a:cubicBezTo>
                    <a:pt x="578898" y="851408"/>
                    <a:pt x="659384" y="838702"/>
                    <a:pt x="700329" y="831641"/>
                  </a:cubicBezTo>
                  <a:cubicBezTo>
                    <a:pt x="718686" y="827405"/>
                    <a:pt x="731393" y="813283"/>
                    <a:pt x="731393" y="796341"/>
                  </a:cubicBezTo>
                  <a:lnTo>
                    <a:pt x="731393" y="742690"/>
                  </a:lnTo>
                  <a:lnTo>
                    <a:pt x="761041" y="701739"/>
                  </a:lnTo>
                  <a:cubicBezTo>
                    <a:pt x="780809" y="674916"/>
                    <a:pt x="797750" y="646678"/>
                    <a:pt x="813283" y="617023"/>
                  </a:cubicBezTo>
                  <a:lnTo>
                    <a:pt x="818934" y="605727"/>
                  </a:lnTo>
                  <a:lnTo>
                    <a:pt x="847172" y="578898"/>
                  </a:lnTo>
                  <a:cubicBezTo>
                    <a:pt x="885298" y="543604"/>
                    <a:pt x="906475" y="494183"/>
                    <a:pt x="906475" y="443351"/>
                  </a:cubicBezTo>
                  <a:cubicBezTo>
                    <a:pt x="900824" y="405232"/>
                    <a:pt x="889533" y="368522"/>
                    <a:pt x="866940" y="33604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5" name="Google Shape;1225;p50"/>
            <p:cNvSpPr/>
            <p:nvPr/>
          </p:nvSpPr>
          <p:spPr>
            <a:xfrm>
              <a:off x="5015725" y="4282942"/>
              <a:ext cx="114363" cy="521232"/>
            </a:xfrm>
            <a:custGeom>
              <a:rect b="b" l="l" r="r" t="t"/>
              <a:pathLst>
                <a:path extrusionOk="0" h="521232" w="114363">
                  <a:moveTo>
                    <a:pt x="86125" y="289673"/>
                  </a:moveTo>
                  <a:cubicBezTo>
                    <a:pt x="97422" y="384275"/>
                    <a:pt x="100247" y="459110"/>
                    <a:pt x="80480" y="521232"/>
                  </a:cubicBezTo>
                  <a:cubicBezTo>
                    <a:pt x="57887" y="521232"/>
                    <a:pt x="40945" y="507116"/>
                    <a:pt x="26822" y="487349"/>
                  </a:cubicBezTo>
                  <a:cubicBezTo>
                    <a:pt x="12707" y="470400"/>
                    <a:pt x="0" y="449223"/>
                    <a:pt x="0" y="398392"/>
                  </a:cubicBezTo>
                  <a:cubicBezTo>
                    <a:pt x="0" y="371569"/>
                    <a:pt x="12707" y="344740"/>
                    <a:pt x="22587" y="330618"/>
                  </a:cubicBezTo>
                  <a:cubicBezTo>
                    <a:pt x="24003" y="329208"/>
                    <a:pt x="24003" y="327792"/>
                    <a:pt x="25413" y="326382"/>
                  </a:cubicBezTo>
                  <a:lnTo>
                    <a:pt x="55067" y="288263"/>
                  </a:lnTo>
                  <a:cubicBezTo>
                    <a:pt x="55067" y="288263"/>
                    <a:pt x="80480" y="42582"/>
                    <a:pt x="84715" y="14343"/>
                  </a:cubicBezTo>
                  <a:cubicBezTo>
                    <a:pt x="87541" y="-6840"/>
                    <a:pt x="114364" y="-2605"/>
                    <a:pt x="114364" y="14343"/>
                  </a:cubicBezTo>
                  <a:cubicBezTo>
                    <a:pt x="112954" y="52463"/>
                    <a:pt x="86125" y="289673"/>
                    <a:pt x="86125" y="28967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6" name="Google Shape;1226;p50"/>
            <p:cNvSpPr/>
            <p:nvPr/>
          </p:nvSpPr>
          <p:spPr>
            <a:xfrm>
              <a:off x="5015725" y="4282942"/>
              <a:ext cx="114363" cy="521232"/>
            </a:xfrm>
            <a:custGeom>
              <a:rect b="b" l="l" r="r" t="t"/>
              <a:pathLst>
                <a:path extrusionOk="0" h="521232" w="114363">
                  <a:moveTo>
                    <a:pt x="86125" y="289673"/>
                  </a:moveTo>
                  <a:cubicBezTo>
                    <a:pt x="97422" y="384275"/>
                    <a:pt x="100247" y="459110"/>
                    <a:pt x="80480" y="521232"/>
                  </a:cubicBezTo>
                  <a:cubicBezTo>
                    <a:pt x="57887" y="521232"/>
                    <a:pt x="40945" y="507116"/>
                    <a:pt x="26822" y="487349"/>
                  </a:cubicBezTo>
                  <a:cubicBezTo>
                    <a:pt x="12707" y="470400"/>
                    <a:pt x="0" y="449223"/>
                    <a:pt x="0" y="398392"/>
                  </a:cubicBezTo>
                  <a:cubicBezTo>
                    <a:pt x="0" y="371569"/>
                    <a:pt x="12707" y="344740"/>
                    <a:pt x="22587" y="330618"/>
                  </a:cubicBezTo>
                  <a:cubicBezTo>
                    <a:pt x="24003" y="329208"/>
                    <a:pt x="24003" y="327792"/>
                    <a:pt x="25413" y="326382"/>
                  </a:cubicBezTo>
                  <a:lnTo>
                    <a:pt x="55067" y="288263"/>
                  </a:lnTo>
                  <a:cubicBezTo>
                    <a:pt x="55067" y="288263"/>
                    <a:pt x="80480" y="42582"/>
                    <a:pt x="84715" y="14343"/>
                  </a:cubicBezTo>
                  <a:cubicBezTo>
                    <a:pt x="87541" y="-6840"/>
                    <a:pt x="114364" y="-2605"/>
                    <a:pt x="114364" y="14343"/>
                  </a:cubicBezTo>
                  <a:cubicBezTo>
                    <a:pt x="112954" y="52463"/>
                    <a:pt x="86125" y="289673"/>
                    <a:pt x="86125" y="2896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7" name="Google Shape;1227;p50"/>
            <p:cNvSpPr/>
            <p:nvPr/>
          </p:nvSpPr>
          <p:spPr>
            <a:xfrm>
              <a:off x="5744292" y="4282942"/>
              <a:ext cx="114370" cy="521232"/>
            </a:xfrm>
            <a:custGeom>
              <a:rect b="b" l="l" r="r" t="t"/>
              <a:pathLst>
                <a:path extrusionOk="0" h="521232" w="114370">
                  <a:moveTo>
                    <a:pt x="28239" y="289673"/>
                  </a:moveTo>
                  <a:cubicBezTo>
                    <a:pt x="16942" y="384275"/>
                    <a:pt x="14122" y="459110"/>
                    <a:pt x="33890" y="521232"/>
                  </a:cubicBezTo>
                  <a:cubicBezTo>
                    <a:pt x="56477" y="521232"/>
                    <a:pt x="73425" y="507116"/>
                    <a:pt x="87541" y="487349"/>
                  </a:cubicBezTo>
                  <a:cubicBezTo>
                    <a:pt x="101664" y="470400"/>
                    <a:pt x="114370" y="449223"/>
                    <a:pt x="114370" y="398392"/>
                  </a:cubicBezTo>
                  <a:cubicBezTo>
                    <a:pt x="114370" y="371569"/>
                    <a:pt x="101664" y="344740"/>
                    <a:pt x="91777" y="330618"/>
                  </a:cubicBezTo>
                  <a:cubicBezTo>
                    <a:pt x="90367" y="329208"/>
                    <a:pt x="90367" y="327792"/>
                    <a:pt x="88957" y="326382"/>
                  </a:cubicBezTo>
                  <a:lnTo>
                    <a:pt x="59303" y="288263"/>
                  </a:lnTo>
                  <a:cubicBezTo>
                    <a:pt x="59303" y="288263"/>
                    <a:pt x="33890" y="42582"/>
                    <a:pt x="29655" y="14343"/>
                  </a:cubicBezTo>
                  <a:cubicBezTo>
                    <a:pt x="26829" y="-6840"/>
                    <a:pt x="0" y="-2605"/>
                    <a:pt x="0" y="14343"/>
                  </a:cubicBezTo>
                  <a:cubicBezTo>
                    <a:pt x="1410" y="52463"/>
                    <a:pt x="28239" y="289673"/>
                    <a:pt x="28239" y="28967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8" name="Google Shape;1228;p50"/>
            <p:cNvSpPr/>
            <p:nvPr/>
          </p:nvSpPr>
          <p:spPr>
            <a:xfrm>
              <a:off x="4987487" y="4242218"/>
              <a:ext cx="906474" cy="851408"/>
            </a:xfrm>
            <a:custGeom>
              <a:rect b="b" l="l" r="r" t="t"/>
              <a:pathLst>
                <a:path extrusionOk="0" h="851408" w="906474">
                  <a:moveTo>
                    <a:pt x="866940" y="336042"/>
                  </a:moveTo>
                  <a:lnTo>
                    <a:pt x="842937" y="302159"/>
                  </a:lnTo>
                  <a:lnTo>
                    <a:pt x="817518" y="39535"/>
                  </a:lnTo>
                  <a:cubicBezTo>
                    <a:pt x="814698" y="16942"/>
                    <a:pt x="796341" y="0"/>
                    <a:pt x="772338" y="0"/>
                  </a:cubicBezTo>
                  <a:cubicBezTo>
                    <a:pt x="746925" y="0"/>
                    <a:pt x="727157" y="19768"/>
                    <a:pt x="727157" y="42355"/>
                  </a:cubicBezTo>
                  <a:lnTo>
                    <a:pt x="727157" y="136957"/>
                  </a:lnTo>
                  <a:cubicBezTo>
                    <a:pt x="727157" y="136957"/>
                    <a:pt x="639616" y="26829"/>
                    <a:pt x="450412" y="26829"/>
                  </a:cubicBezTo>
                  <a:cubicBezTo>
                    <a:pt x="261207" y="26829"/>
                    <a:pt x="173666" y="136957"/>
                    <a:pt x="173666" y="136957"/>
                  </a:cubicBezTo>
                  <a:lnTo>
                    <a:pt x="173666" y="43771"/>
                  </a:lnTo>
                  <a:cubicBezTo>
                    <a:pt x="173666" y="19768"/>
                    <a:pt x="152489" y="1410"/>
                    <a:pt x="128486" y="1410"/>
                  </a:cubicBezTo>
                  <a:cubicBezTo>
                    <a:pt x="104483" y="1410"/>
                    <a:pt x="84715" y="18352"/>
                    <a:pt x="83305" y="40945"/>
                  </a:cubicBezTo>
                  <a:lnTo>
                    <a:pt x="57886" y="303568"/>
                  </a:lnTo>
                  <a:lnTo>
                    <a:pt x="33884" y="337458"/>
                  </a:lnTo>
                  <a:cubicBezTo>
                    <a:pt x="11290" y="368522"/>
                    <a:pt x="0" y="405232"/>
                    <a:pt x="0" y="443351"/>
                  </a:cubicBezTo>
                  <a:cubicBezTo>
                    <a:pt x="0" y="494183"/>
                    <a:pt x="21177" y="542189"/>
                    <a:pt x="59296" y="578898"/>
                  </a:cubicBezTo>
                  <a:lnTo>
                    <a:pt x="87541" y="605727"/>
                  </a:lnTo>
                  <a:lnTo>
                    <a:pt x="93186" y="617023"/>
                  </a:lnTo>
                  <a:cubicBezTo>
                    <a:pt x="108718" y="646678"/>
                    <a:pt x="125660" y="673500"/>
                    <a:pt x="145428" y="701739"/>
                  </a:cubicBezTo>
                  <a:lnTo>
                    <a:pt x="175082" y="742690"/>
                  </a:lnTo>
                  <a:lnTo>
                    <a:pt x="175082" y="796341"/>
                  </a:lnTo>
                  <a:cubicBezTo>
                    <a:pt x="175082" y="813283"/>
                    <a:pt x="187789" y="828815"/>
                    <a:pt x="206140" y="831641"/>
                  </a:cubicBezTo>
                  <a:cubicBezTo>
                    <a:pt x="247091" y="840112"/>
                    <a:pt x="327571" y="851408"/>
                    <a:pt x="453237" y="851408"/>
                  </a:cubicBezTo>
                  <a:cubicBezTo>
                    <a:pt x="578898" y="851408"/>
                    <a:pt x="659384" y="838702"/>
                    <a:pt x="700329" y="831641"/>
                  </a:cubicBezTo>
                  <a:cubicBezTo>
                    <a:pt x="718686" y="827405"/>
                    <a:pt x="731393" y="813283"/>
                    <a:pt x="731393" y="796341"/>
                  </a:cubicBezTo>
                  <a:lnTo>
                    <a:pt x="731393" y="742690"/>
                  </a:lnTo>
                  <a:lnTo>
                    <a:pt x="761041" y="701739"/>
                  </a:lnTo>
                  <a:cubicBezTo>
                    <a:pt x="780809" y="674916"/>
                    <a:pt x="797750" y="646678"/>
                    <a:pt x="813283" y="617023"/>
                  </a:cubicBezTo>
                  <a:lnTo>
                    <a:pt x="818934" y="605727"/>
                  </a:lnTo>
                  <a:lnTo>
                    <a:pt x="847172" y="578898"/>
                  </a:lnTo>
                  <a:cubicBezTo>
                    <a:pt x="885298" y="543604"/>
                    <a:pt x="906475" y="494183"/>
                    <a:pt x="906475" y="443351"/>
                  </a:cubicBezTo>
                  <a:cubicBezTo>
                    <a:pt x="900824" y="405232"/>
                    <a:pt x="889533" y="368522"/>
                    <a:pt x="866940" y="336042"/>
                  </a:cubicBezTo>
                  <a:close/>
                  <a:moveTo>
                    <a:pt x="114363" y="330397"/>
                  </a:moveTo>
                  <a:cubicBezTo>
                    <a:pt x="114363" y="336042"/>
                    <a:pt x="115779" y="341694"/>
                    <a:pt x="115779" y="347339"/>
                  </a:cubicBezTo>
                  <a:cubicBezTo>
                    <a:pt x="115779" y="352990"/>
                    <a:pt x="117189" y="358635"/>
                    <a:pt x="117189" y="364280"/>
                  </a:cubicBezTo>
                  <a:cubicBezTo>
                    <a:pt x="117189" y="369932"/>
                    <a:pt x="118599" y="375577"/>
                    <a:pt x="118599" y="379813"/>
                  </a:cubicBezTo>
                  <a:cubicBezTo>
                    <a:pt x="120015" y="395345"/>
                    <a:pt x="121424" y="410877"/>
                    <a:pt x="121424" y="424999"/>
                  </a:cubicBezTo>
                  <a:cubicBezTo>
                    <a:pt x="121424" y="429235"/>
                    <a:pt x="121424" y="434880"/>
                    <a:pt x="121424" y="439115"/>
                  </a:cubicBezTo>
                  <a:cubicBezTo>
                    <a:pt x="121424" y="449002"/>
                    <a:pt x="121424" y="458883"/>
                    <a:pt x="121424" y="467354"/>
                  </a:cubicBezTo>
                  <a:cubicBezTo>
                    <a:pt x="121424" y="473005"/>
                    <a:pt x="121424" y="477241"/>
                    <a:pt x="121424" y="482886"/>
                  </a:cubicBezTo>
                  <a:cubicBezTo>
                    <a:pt x="121424" y="492773"/>
                    <a:pt x="120015" y="501244"/>
                    <a:pt x="118599" y="511124"/>
                  </a:cubicBezTo>
                  <a:cubicBezTo>
                    <a:pt x="118599" y="515366"/>
                    <a:pt x="117189" y="519602"/>
                    <a:pt x="117189" y="523837"/>
                  </a:cubicBezTo>
                  <a:cubicBezTo>
                    <a:pt x="115779" y="532308"/>
                    <a:pt x="114363" y="540779"/>
                    <a:pt x="111544" y="549250"/>
                  </a:cubicBezTo>
                  <a:cubicBezTo>
                    <a:pt x="110128" y="553485"/>
                    <a:pt x="108718" y="557721"/>
                    <a:pt x="107309" y="561956"/>
                  </a:cubicBezTo>
                  <a:cubicBezTo>
                    <a:pt x="105892" y="561956"/>
                    <a:pt x="104483" y="561956"/>
                    <a:pt x="103073" y="561956"/>
                  </a:cubicBezTo>
                  <a:cubicBezTo>
                    <a:pt x="100247" y="561956"/>
                    <a:pt x="97422" y="561956"/>
                    <a:pt x="94596" y="560546"/>
                  </a:cubicBezTo>
                  <a:cubicBezTo>
                    <a:pt x="93186" y="560546"/>
                    <a:pt x="91776" y="560546"/>
                    <a:pt x="90360" y="559137"/>
                  </a:cubicBezTo>
                  <a:cubicBezTo>
                    <a:pt x="88951" y="559137"/>
                    <a:pt x="87541" y="559137"/>
                    <a:pt x="86125" y="557721"/>
                  </a:cubicBezTo>
                  <a:cubicBezTo>
                    <a:pt x="83305" y="556311"/>
                    <a:pt x="81890" y="556311"/>
                    <a:pt x="79064" y="553485"/>
                  </a:cubicBezTo>
                  <a:cubicBezTo>
                    <a:pt x="77654" y="553485"/>
                    <a:pt x="76244" y="552076"/>
                    <a:pt x="74828" y="550659"/>
                  </a:cubicBezTo>
                  <a:cubicBezTo>
                    <a:pt x="73418" y="549250"/>
                    <a:pt x="70593" y="547840"/>
                    <a:pt x="69183" y="546424"/>
                  </a:cubicBezTo>
                  <a:cubicBezTo>
                    <a:pt x="67773" y="545014"/>
                    <a:pt x="64948" y="542189"/>
                    <a:pt x="63538" y="540779"/>
                  </a:cubicBezTo>
                  <a:cubicBezTo>
                    <a:pt x="59303" y="536543"/>
                    <a:pt x="56477" y="532308"/>
                    <a:pt x="52241" y="526657"/>
                  </a:cubicBezTo>
                  <a:cubicBezTo>
                    <a:pt x="59296" y="515366"/>
                    <a:pt x="66357" y="492773"/>
                    <a:pt x="66357" y="447586"/>
                  </a:cubicBezTo>
                  <a:cubicBezTo>
                    <a:pt x="66357" y="400996"/>
                    <a:pt x="57886" y="379813"/>
                    <a:pt x="49416" y="369932"/>
                  </a:cubicBezTo>
                  <a:cubicBezTo>
                    <a:pt x="49416" y="369932"/>
                    <a:pt x="50825" y="368522"/>
                    <a:pt x="50825" y="367106"/>
                  </a:cubicBezTo>
                  <a:lnTo>
                    <a:pt x="52241" y="365697"/>
                  </a:lnTo>
                  <a:lnTo>
                    <a:pt x="81890" y="327571"/>
                  </a:lnTo>
                  <a:cubicBezTo>
                    <a:pt x="81890" y="327571"/>
                    <a:pt x="86125" y="280975"/>
                    <a:pt x="93186" y="225914"/>
                  </a:cubicBezTo>
                  <a:cubicBezTo>
                    <a:pt x="94596" y="210382"/>
                    <a:pt x="96012" y="194850"/>
                    <a:pt x="97422" y="179318"/>
                  </a:cubicBezTo>
                  <a:cubicBezTo>
                    <a:pt x="97422" y="177908"/>
                    <a:pt x="97422" y="177908"/>
                    <a:pt x="97422" y="176492"/>
                  </a:cubicBezTo>
                  <a:cubicBezTo>
                    <a:pt x="97422" y="172257"/>
                    <a:pt x="98831" y="168021"/>
                    <a:pt x="98831" y="163786"/>
                  </a:cubicBezTo>
                  <a:cubicBezTo>
                    <a:pt x="98831" y="159550"/>
                    <a:pt x="100247" y="155315"/>
                    <a:pt x="100247" y="152489"/>
                  </a:cubicBezTo>
                  <a:cubicBezTo>
                    <a:pt x="100247" y="151079"/>
                    <a:pt x="100247" y="148254"/>
                    <a:pt x="100247" y="146844"/>
                  </a:cubicBezTo>
                  <a:cubicBezTo>
                    <a:pt x="100247" y="142608"/>
                    <a:pt x="101657" y="139783"/>
                    <a:pt x="101657" y="135547"/>
                  </a:cubicBezTo>
                  <a:cubicBezTo>
                    <a:pt x="101657" y="134138"/>
                    <a:pt x="101657" y="131312"/>
                    <a:pt x="101657" y="129896"/>
                  </a:cubicBezTo>
                  <a:cubicBezTo>
                    <a:pt x="103073" y="120015"/>
                    <a:pt x="103073" y="111544"/>
                    <a:pt x="104483" y="103073"/>
                  </a:cubicBezTo>
                  <a:cubicBezTo>
                    <a:pt x="104483" y="101657"/>
                    <a:pt x="104483" y="100248"/>
                    <a:pt x="104483" y="98838"/>
                  </a:cubicBezTo>
                  <a:cubicBezTo>
                    <a:pt x="104483" y="96012"/>
                    <a:pt x="105892" y="93187"/>
                    <a:pt x="105892" y="88951"/>
                  </a:cubicBezTo>
                  <a:cubicBezTo>
                    <a:pt x="107309" y="72009"/>
                    <a:pt x="108718" y="59303"/>
                    <a:pt x="110128" y="53651"/>
                  </a:cubicBezTo>
                  <a:cubicBezTo>
                    <a:pt x="110128" y="52242"/>
                    <a:pt x="110128" y="50832"/>
                    <a:pt x="110128" y="50832"/>
                  </a:cubicBezTo>
                  <a:cubicBezTo>
                    <a:pt x="110128" y="49416"/>
                    <a:pt x="111544" y="48006"/>
                    <a:pt x="112954" y="46590"/>
                  </a:cubicBezTo>
                  <a:cubicBezTo>
                    <a:pt x="112954" y="45181"/>
                    <a:pt x="114363" y="45181"/>
                    <a:pt x="115779" y="43771"/>
                  </a:cubicBezTo>
                  <a:cubicBezTo>
                    <a:pt x="120015" y="39535"/>
                    <a:pt x="125660" y="39535"/>
                    <a:pt x="131311" y="40945"/>
                  </a:cubicBezTo>
                  <a:cubicBezTo>
                    <a:pt x="132721" y="40945"/>
                    <a:pt x="134131" y="42355"/>
                    <a:pt x="135547" y="43771"/>
                  </a:cubicBezTo>
                  <a:cubicBezTo>
                    <a:pt x="138366" y="46590"/>
                    <a:pt x="139782" y="49416"/>
                    <a:pt x="139782" y="55067"/>
                  </a:cubicBezTo>
                  <a:cubicBezTo>
                    <a:pt x="141192" y="93187"/>
                    <a:pt x="114363" y="330397"/>
                    <a:pt x="114363" y="330397"/>
                  </a:cubicBezTo>
                  <a:close/>
                  <a:moveTo>
                    <a:pt x="696093" y="776574"/>
                  </a:moveTo>
                  <a:cubicBezTo>
                    <a:pt x="696093" y="793522"/>
                    <a:pt x="683387" y="799167"/>
                    <a:pt x="665029" y="803402"/>
                  </a:cubicBezTo>
                  <a:cubicBezTo>
                    <a:pt x="625494" y="811873"/>
                    <a:pt x="573252" y="823170"/>
                    <a:pt x="447586" y="823170"/>
                  </a:cubicBezTo>
                  <a:cubicBezTo>
                    <a:pt x="321926" y="823170"/>
                    <a:pt x="271094" y="810463"/>
                    <a:pt x="230149" y="803402"/>
                  </a:cubicBezTo>
                  <a:cubicBezTo>
                    <a:pt x="211791" y="799167"/>
                    <a:pt x="199085" y="793522"/>
                    <a:pt x="199085" y="776574"/>
                  </a:cubicBezTo>
                  <a:lnTo>
                    <a:pt x="199085" y="755396"/>
                  </a:lnTo>
                  <a:cubicBezTo>
                    <a:pt x="245675" y="765277"/>
                    <a:pt x="303568" y="777989"/>
                    <a:pt x="446176" y="777989"/>
                  </a:cubicBezTo>
                  <a:cubicBezTo>
                    <a:pt x="588785" y="777989"/>
                    <a:pt x="648087" y="763867"/>
                    <a:pt x="693267" y="755396"/>
                  </a:cubicBezTo>
                  <a:lnTo>
                    <a:pt x="693267" y="776574"/>
                  </a:lnTo>
                  <a:lnTo>
                    <a:pt x="696093" y="776574"/>
                  </a:lnTo>
                  <a:close/>
                  <a:moveTo>
                    <a:pt x="755396" y="576078"/>
                  </a:moveTo>
                  <a:cubicBezTo>
                    <a:pt x="744099" y="625494"/>
                    <a:pt x="724332" y="670681"/>
                    <a:pt x="697503" y="713035"/>
                  </a:cubicBezTo>
                  <a:cubicBezTo>
                    <a:pt x="697503" y="713035"/>
                    <a:pt x="626904" y="739864"/>
                    <a:pt x="450412" y="739864"/>
                  </a:cubicBezTo>
                  <a:lnTo>
                    <a:pt x="449002" y="739864"/>
                  </a:lnTo>
                  <a:cubicBezTo>
                    <a:pt x="273920" y="739864"/>
                    <a:pt x="201904" y="713035"/>
                    <a:pt x="201904" y="713035"/>
                  </a:cubicBezTo>
                  <a:cubicBezTo>
                    <a:pt x="175082" y="670681"/>
                    <a:pt x="155315" y="625494"/>
                    <a:pt x="144018" y="576078"/>
                  </a:cubicBezTo>
                  <a:cubicBezTo>
                    <a:pt x="162369" y="480066"/>
                    <a:pt x="159550" y="378403"/>
                    <a:pt x="144018" y="275330"/>
                  </a:cubicBezTo>
                  <a:cubicBezTo>
                    <a:pt x="144018" y="275330"/>
                    <a:pt x="189198" y="128486"/>
                    <a:pt x="365696" y="91777"/>
                  </a:cubicBezTo>
                  <a:cubicBezTo>
                    <a:pt x="365696" y="91777"/>
                    <a:pt x="388283" y="86125"/>
                    <a:pt x="449002" y="86125"/>
                  </a:cubicBezTo>
                  <a:cubicBezTo>
                    <a:pt x="509714" y="86125"/>
                    <a:pt x="532307" y="91777"/>
                    <a:pt x="532307" y="91777"/>
                  </a:cubicBezTo>
                  <a:cubicBezTo>
                    <a:pt x="710209" y="128486"/>
                    <a:pt x="755396" y="275330"/>
                    <a:pt x="755396" y="275330"/>
                  </a:cubicBezTo>
                  <a:cubicBezTo>
                    <a:pt x="738454" y="378403"/>
                    <a:pt x="735628" y="480066"/>
                    <a:pt x="755396" y="576078"/>
                  </a:cubicBezTo>
                  <a:close/>
                  <a:moveTo>
                    <a:pt x="841521" y="530892"/>
                  </a:moveTo>
                  <a:cubicBezTo>
                    <a:pt x="838702" y="535127"/>
                    <a:pt x="835876" y="537953"/>
                    <a:pt x="833050" y="540779"/>
                  </a:cubicBezTo>
                  <a:cubicBezTo>
                    <a:pt x="831640" y="542189"/>
                    <a:pt x="828815" y="545014"/>
                    <a:pt x="827405" y="546424"/>
                  </a:cubicBezTo>
                  <a:cubicBezTo>
                    <a:pt x="825995" y="547840"/>
                    <a:pt x="823170" y="549250"/>
                    <a:pt x="821753" y="550659"/>
                  </a:cubicBezTo>
                  <a:cubicBezTo>
                    <a:pt x="820344" y="552076"/>
                    <a:pt x="818934" y="552076"/>
                    <a:pt x="817518" y="553485"/>
                  </a:cubicBezTo>
                  <a:cubicBezTo>
                    <a:pt x="814698" y="554895"/>
                    <a:pt x="813283" y="556311"/>
                    <a:pt x="810463" y="557721"/>
                  </a:cubicBezTo>
                  <a:cubicBezTo>
                    <a:pt x="809047" y="557721"/>
                    <a:pt x="807637" y="559137"/>
                    <a:pt x="806228" y="559137"/>
                  </a:cubicBezTo>
                  <a:cubicBezTo>
                    <a:pt x="804811" y="559137"/>
                    <a:pt x="803402" y="560546"/>
                    <a:pt x="801992" y="560546"/>
                  </a:cubicBezTo>
                  <a:cubicBezTo>
                    <a:pt x="799166" y="561956"/>
                    <a:pt x="796341" y="561956"/>
                    <a:pt x="793515" y="561956"/>
                  </a:cubicBezTo>
                  <a:cubicBezTo>
                    <a:pt x="792105" y="561956"/>
                    <a:pt x="790696" y="561956"/>
                    <a:pt x="789279" y="561956"/>
                  </a:cubicBezTo>
                  <a:cubicBezTo>
                    <a:pt x="786460" y="553485"/>
                    <a:pt x="785044" y="545014"/>
                    <a:pt x="782225" y="536543"/>
                  </a:cubicBezTo>
                  <a:cubicBezTo>
                    <a:pt x="780809" y="528072"/>
                    <a:pt x="779399" y="519602"/>
                    <a:pt x="777983" y="509715"/>
                  </a:cubicBezTo>
                  <a:cubicBezTo>
                    <a:pt x="776573" y="501244"/>
                    <a:pt x="776573" y="491357"/>
                    <a:pt x="775164" y="482886"/>
                  </a:cubicBezTo>
                  <a:lnTo>
                    <a:pt x="775164" y="481476"/>
                  </a:lnTo>
                  <a:cubicBezTo>
                    <a:pt x="775164" y="471589"/>
                    <a:pt x="775164" y="461709"/>
                    <a:pt x="775164" y="451822"/>
                  </a:cubicBezTo>
                  <a:cubicBezTo>
                    <a:pt x="775164" y="446177"/>
                    <a:pt x="775164" y="440531"/>
                    <a:pt x="775164" y="434880"/>
                  </a:cubicBezTo>
                  <a:cubicBezTo>
                    <a:pt x="775164" y="429235"/>
                    <a:pt x="775164" y="423583"/>
                    <a:pt x="775164" y="416528"/>
                  </a:cubicBezTo>
                  <a:cubicBezTo>
                    <a:pt x="775164" y="413703"/>
                    <a:pt x="775164" y="410877"/>
                    <a:pt x="775164" y="409467"/>
                  </a:cubicBezTo>
                  <a:cubicBezTo>
                    <a:pt x="775164" y="399580"/>
                    <a:pt x="776573" y="389699"/>
                    <a:pt x="777983" y="378403"/>
                  </a:cubicBezTo>
                  <a:cubicBezTo>
                    <a:pt x="777983" y="369932"/>
                    <a:pt x="779399" y="361461"/>
                    <a:pt x="780809" y="351574"/>
                  </a:cubicBezTo>
                  <a:cubicBezTo>
                    <a:pt x="780809" y="348755"/>
                    <a:pt x="780809" y="345929"/>
                    <a:pt x="782225" y="343103"/>
                  </a:cubicBezTo>
                  <a:cubicBezTo>
                    <a:pt x="782225" y="338868"/>
                    <a:pt x="783634" y="333223"/>
                    <a:pt x="783634" y="327571"/>
                  </a:cubicBezTo>
                  <a:cubicBezTo>
                    <a:pt x="783634" y="327571"/>
                    <a:pt x="777983" y="279565"/>
                    <a:pt x="772338" y="223088"/>
                  </a:cubicBezTo>
                  <a:lnTo>
                    <a:pt x="772338" y="221679"/>
                  </a:lnTo>
                  <a:cubicBezTo>
                    <a:pt x="772338" y="218853"/>
                    <a:pt x="770928" y="214618"/>
                    <a:pt x="770928" y="211792"/>
                  </a:cubicBezTo>
                  <a:cubicBezTo>
                    <a:pt x="770928" y="210382"/>
                    <a:pt x="770928" y="210382"/>
                    <a:pt x="770928" y="208966"/>
                  </a:cubicBezTo>
                  <a:cubicBezTo>
                    <a:pt x="769512" y="200495"/>
                    <a:pt x="769512" y="190614"/>
                    <a:pt x="768102" y="182144"/>
                  </a:cubicBezTo>
                  <a:cubicBezTo>
                    <a:pt x="768102" y="179318"/>
                    <a:pt x="768102" y="177908"/>
                    <a:pt x="766692" y="176492"/>
                  </a:cubicBezTo>
                  <a:cubicBezTo>
                    <a:pt x="766692" y="172257"/>
                    <a:pt x="765277" y="168021"/>
                    <a:pt x="765277" y="165195"/>
                  </a:cubicBezTo>
                  <a:cubicBezTo>
                    <a:pt x="765277" y="160960"/>
                    <a:pt x="763867" y="156725"/>
                    <a:pt x="763867" y="153905"/>
                  </a:cubicBezTo>
                  <a:cubicBezTo>
                    <a:pt x="763867" y="152489"/>
                    <a:pt x="763867" y="149663"/>
                    <a:pt x="763867" y="148254"/>
                  </a:cubicBezTo>
                  <a:cubicBezTo>
                    <a:pt x="763867" y="144018"/>
                    <a:pt x="762457" y="141193"/>
                    <a:pt x="762457" y="136957"/>
                  </a:cubicBezTo>
                  <a:cubicBezTo>
                    <a:pt x="762457" y="129896"/>
                    <a:pt x="761041" y="122841"/>
                    <a:pt x="759631" y="115780"/>
                  </a:cubicBezTo>
                  <a:cubicBezTo>
                    <a:pt x="759631" y="112954"/>
                    <a:pt x="759631" y="108719"/>
                    <a:pt x="758215" y="105893"/>
                  </a:cubicBezTo>
                  <a:cubicBezTo>
                    <a:pt x="756805" y="97422"/>
                    <a:pt x="756805" y="88951"/>
                    <a:pt x="755396" y="83306"/>
                  </a:cubicBezTo>
                  <a:cubicBezTo>
                    <a:pt x="755396" y="80480"/>
                    <a:pt x="755396" y="79070"/>
                    <a:pt x="755396" y="76245"/>
                  </a:cubicBezTo>
                  <a:cubicBezTo>
                    <a:pt x="755396" y="67774"/>
                    <a:pt x="753980" y="62122"/>
                    <a:pt x="753980" y="57887"/>
                  </a:cubicBezTo>
                  <a:cubicBezTo>
                    <a:pt x="753980" y="56477"/>
                    <a:pt x="753980" y="55067"/>
                    <a:pt x="753980" y="53651"/>
                  </a:cubicBezTo>
                  <a:cubicBezTo>
                    <a:pt x="753980" y="52242"/>
                    <a:pt x="755396" y="50832"/>
                    <a:pt x="755396" y="49416"/>
                  </a:cubicBezTo>
                  <a:cubicBezTo>
                    <a:pt x="755396" y="48006"/>
                    <a:pt x="756805" y="48006"/>
                    <a:pt x="758215" y="46590"/>
                  </a:cubicBezTo>
                  <a:cubicBezTo>
                    <a:pt x="762457" y="43771"/>
                    <a:pt x="768102" y="42355"/>
                    <a:pt x="773747" y="43771"/>
                  </a:cubicBezTo>
                  <a:cubicBezTo>
                    <a:pt x="776573" y="45181"/>
                    <a:pt x="777983" y="46590"/>
                    <a:pt x="780809" y="48006"/>
                  </a:cubicBezTo>
                  <a:cubicBezTo>
                    <a:pt x="782225" y="50832"/>
                    <a:pt x="783634" y="53651"/>
                    <a:pt x="785044" y="56477"/>
                  </a:cubicBezTo>
                  <a:cubicBezTo>
                    <a:pt x="785044" y="57887"/>
                    <a:pt x="785044" y="57887"/>
                    <a:pt x="785044" y="59303"/>
                  </a:cubicBezTo>
                  <a:cubicBezTo>
                    <a:pt x="785044" y="62122"/>
                    <a:pt x="786460" y="66358"/>
                    <a:pt x="786460" y="72009"/>
                  </a:cubicBezTo>
                  <a:cubicBezTo>
                    <a:pt x="786460" y="73419"/>
                    <a:pt x="786460" y="74835"/>
                    <a:pt x="786460" y="76245"/>
                  </a:cubicBezTo>
                  <a:cubicBezTo>
                    <a:pt x="786460" y="77654"/>
                    <a:pt x="786460" y="79070"/>
                    <a:pt x="786460" y="80480"/>
                  </a:cubicBezTo>
                  <a:cubicBezTo>
                    <a:pt x="786460" y="81890"/>
                    <a:pt x="786460" y="83306"/>
                    <a:pt x="786460" y="84715"/>
                  </a:cubicBezTo>
                  <a:cubicBezTo>
                    <a:pt x="786460" y="87541"/>
                    <a:pt x="786460" y="91777"/>
                    <a:pt x="787870" y="96012"/>
                  </a:cubicBezTo>
                  <a:cubicBezTo>
                    <a:pt x="787870" y="100248"/>
                    <a:pt x="789279" y="103073"/>
                    <a:pt x="789279" y="107309"/>
                  </a:cubicBezTo>
                  <a:cubicBezTo>
                    <a:pt x="790696" y="115780"/>
                    <a:pt x="790696" y="124251"/>
                    <a:pt x="792105" y="134138"/>
                  </a:cubicBezTo>
                  <a:cubicBezTo>
                    <a:pt x="792105" y="135547"/>
                    <a:pt x="792105" y="138373"/>
                    <a:pt x="792105" y="139783"/>
                  </a:cubicBezTo>
                  <a:cubicBezTo>
                    <a:pt x="792105" y="144018"/>
                    <a:pt x="793515" y="146844"/>
                    <a:pt x="793515" y="151079"/>
                  </a:cubicBezTo>
                  <a:cubicBezTo>
                    <a:pt x="793515" y="152489"/>
                    <a:pt x="793515" y="155315"/>
                    <a:pt x="793515" y="156725"/>
                  </a:cubicBezTo>
                  <a:cubicBezTo>
                    <a:pt x="793515" y="160960"/>
                    <a:pt x="794931" y="165195"/>
                    <a:pt x="794931" y="168021"/>
                  </a:cubicBezTo>
                  <a:cubicBezTo>
                    <a:pt x="794931" y="172257"/>
                    <a:pt x="796341" y="176492"/>
                    <a:pt x="796341" y="180727"/>
                  </a:cubicBezTo>
                  <a:cubicBezTo>
                    <a:pt x="796341" y="180727"/>
                    <a:pt x="796341" y="182144"/>
                    <a:pt x="796341" y="183553"/>
                  </a:cubicBezTo>
                  <a:cubicBezTo>
                    <a:pt x="797750" y="199086"/>
                    <a:pt x="799166" y="214618"/>
                    <a:pt x="800576" y="230150"/>
                  </a:cubicBezTo>
                  <a:cubicBezTo>
                    <a:pt x="806228" y="285217"/>
                    <a:pt x="811873" y="331807"/>
                    <a:pt x="811873" y="331807"/>
                  </a:cubicBezTo>
                  <a:lnTo>
                    <a:pt x="841521" y="369932"/>
                  </a:lnTo>
                  <a:lnTo>
                    <a:pt x="842937" y="371342"/>
                  </a:lnTo>
                  <a:cubicBezTo>
                    <a:pt x="842937" y="371342"/>
                    <a:pt x="844347" y="372758"/>
                    <a:pt x="844347" y="374167"/>
                  </a:cubicBezTo>
                  <a:cubicBezTo>
                    <a:pt x="835876" y="384048"/>
                    <a:pt x="827405" y="405232"/>
                    <a:pt x="827405" y="451822"/>
                  </a:cubicBezTo>
                  <a:cubicBezTo>
                    <a:pt x="827405" y="497008"/>
                    <a:pt x="834466" y="519602"/>
                    <a:pt x="841521" y="530892"/>
                  </a:cubicBezTo>
                  <a:cubicBezTo>
                    <a:pt x="842937" y="529482"/>
                    <a:pt x="842937" y="530892"/>
                    <a:pt x="841521" y="53089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29" name="Google Shape;1229;p50"/>
            <p:cNvSpPr/>
            <p:nvPr/>
          </p:nvSpPr>
          <p:spPr>
            <a:xfrm>
              <a:off x="5252929" y="4569790"/>
              <a:ext cx="127076" cy="84721"/>
            </a:xfrm>
            <a:custGeom>
              <a:rect b="b" l="l" r="r" t="t"/>
              <a:pathLst>
                <a:path extrusionOk="0" h="84721" w="127076">
                  <a:moveTo>
                    <a:pt x="127076" y="0"/>
                  </a:moveTo>
                  <a:lnTo>
                    <a:pt x="0" y="0"/>
                  </a:lnTo>
                  <a:lnTo>
                    <a:pt x="0" y="84722"/>
                  </a:lnTo>
                  <a:lnTo>
                    <a:pt x="127076" y="84722"/>
                  </a:lnTo>
                  <a:lnTo>
                    <a:pt x="1270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0" name="Google Shape;1230;p50"/>
            <p:cNvSpPr/>
            <p:nvPr/>
          </p:nvSpPr>
          <p:spPr>
            <a:xfrm>
              <a:off x="5267051" y="4555674"/>
              <a:ext cx="98837" cy="112953"/>
            </a:xfrm>
            <a:custGeom>
              <a:rect b="b" l="l" r="r" t="t"/>
              <a:pathLst>
                <a:path extrusionOk="0" h="112953" w="98837">
                  <a:moveTo>
                    <a:pt x="98838" y="0"/>
                  </a:moveTo>
                  <a:lnTo>
                    <a:pt x="0" y="0"/>
                  </a:lnTo>
                  <a:lnTo>
                    <a:pt x="0" y="112954"/>
                  </a:lnTo>
                  <a:lnTo>
                    <a:pt x="98838" y="112954"/>
                  </a:lnTo>
                  <a:lnTo>
                    <a:pt x="98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1" name="Google Shape;1231;p50"/>
            <p:cNvSpPr/>
            <p:nvPr/>
          </p:nvSpPr>
          <p:spPr>
            <a:xfrm>
              <a:off x="5408250" y="4682750"/>
              <a:ext cx="14116" cy="14116"/>
            </a:xfrm>
            <a:custGeom>
              <a:rect b="b" l="l" r="r" t="t"/>
              <a:pathLst>
                <a:path extrusionOk="0" h="14116" w="14116">
                  <a:moveTo>
                    <a:pt x="14116" y="0"/>
                  </a:moveTo>
                  <a:lnTo>
                    <a:pt x="0" y="0"/>
                  </a:lnTo>
                  <a:lnTo>
                    <a:pt x="0" y="14116"/>
                  </a:lnTo>
                  <a:lnTo>
                    <a:pt x="14116" y="14116"/>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2" name="Google Shape;1232;p50"/>
            <p:cNvSpPr/>
            <p:nvPr/>
          </p:nvSpPr>
          <p:spPr>
            <a:xfrm>
              <a:off x="5408250" y="4696866"/>
              <a:ext cx="14116" cy="14122"/>
            </a:xfrm>
            <a:custGeom>
              <a:rect b="b" l="l" r="r" t="t"/>
              <a:pathLst>
                <a:path extrusionOk="0" h="14122" w="14116">
                  <a:moveTo>
                    <a:pt x="14116" y="0"/>
                  </a:moveTo>
                  <a:lnTo>
                    <a:pt x="0" y="0"/>
                  </a:lnTo>
                  <a:lnTo>
                    <a:pt x="0" y="14122"/>
                  </a:lnTo>
                  <a:lnTo>
                    <a:pt x="14116" y="14122"/>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3" name="Google Shape;1233;p50"/>
            <p:cNvSpPr/>
            <p:nvPr/>
          </p:nvSpPr>
          <p:spPr>
            <a:xfrm>
              <a:off x="5394128" y="4696866"/>
              <a:ext cx="14122" cy="14122"/>
            </a:xfrm>
            <a:custGeom>
              <a:rect b="b" l="l" r="r" t="t"/>
              <a:pathLst>
                <a:path extrusionOk="0" h="14122" w="14122">
                  <a:moveTo>
                    <a:pt x="14122" y="0"/>
                  </a:moveTo>
                  <a:lnTo>
                    <a:pt x="0" y="0"/>
                  </a:lnTo>
                  <a:lnTo>
                    <a:pt x="0" y="14122"/>
                  </a:lnTo>
                  <a:lnTo>
                    <a:pt x="14122" y="14122"/>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4" name="Google Shape;1234;p50"/>
            <p:cNvSpPr/>
            <p:nvPr/>
          </p:nvSpPr>
          <p:spPr>
            <a:xfrm>
              <a:off x="5394128" y="4710988"/>
              <a:ext cx="14122" cy="14116"/>
            </a:xfrm>
            <a:custGeom>
              <a:rect b="b" l="l" r="r" t="t"/>
              <a:pathLst>
                <a:path extrusionOk="0" h="14116" w="14122">
                  <a:moveTo>
                    <a:pt x="14122" y="0"/>
                  </a:moveTo>
                  <a:lnTo>
                    <a:pt x="0" y="0"/>
                  </a:lnTo>
                  <a:lnTo>
                    <a:pt x="0" y="14116"/>
                  </a:lnTo>
                  <a:lnTo>
                    <a:pt x="14122" y="14116"/>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5" name="Google Shape;1235;p50"/>
            <p:cNvSpPr/>
            <p:nvPr/>
          </p:nvSpPr>
          <p:spPr>
            <a:xfrm>
              <a:off x="5450604" y="4682750"/>
              <a:ext cx="14122" cy="14116"/>
            </a:xfrm>
            <a:custGeom>
              <a:rect b="b" l="l" r="r" t="t"/>
              <a:pathLst>
                <a:path extrusionOk="0" h="14116" w="14122">
                  <a:moveTo>
                    <a:pt x="14122" y="0"/>
                  </a:moveTo>
                  <a:lnTo>
                    <a:pt x="0" y="0"/>
                  </a:lnTo>
                  <a:lnTo>
                    <a:pt x="0" y="14116"/>
                  </a:lnTo>
                  <a:lnTo>
                    <a:pt x="14122" y="14116"/>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6" name="Google Shape;1236;p50"/>
            <p:cNvSpPr/>
            <p:nvPr/>
          </p:nvSpPr>
          <p:spPr>
            <a:xfrm>
              <a:off x="5436489" y="4668627"/>
              <a:ext cx="14115" cy="14122"/>
            </a:xfrm>
            <a:custGeom>
              <a:rect b="b" l="l" r="r" t="t"/>
              <a:pathLst>
                <a:path extrusionOk="0" h="14122" w="14115">
                  <a:moveTo>
                    <a:pt x="14116" y="0"/>
                  </a:moveTo>
                  <a:lnTo>
                    <a:pt x="0" y="0"/>
                  </a:lnTo>
                  <a:lnTo>
                    <a:pt x="0" y="14122"/>
                  </a:lnTo>
                  <a:lnTo>
                    <a:pt x="14116" y="14122"/>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7" name="Google Shape;1237;p50"/>
            <p:cNvSpPr/>
            <p:nvPr/>
          </p:nvSpPr>
          <p:spPr>
            <a:xfrm>
              <a:off x="5436489" y="4682750"/>
              <a:ext cx="14115" cy="14116"/>
            </a:xfrm>
            <a:custGeom>
              <a:rect b="b" l="l" r="r" t="t"/>
              <a:pathLst>
                <a:path extrusionOk="0" h="14116" w="14115">
                  <a:moveTo>
                    <a:pt x="14116" y="0"/>
                  </a:moveTo>
                  <a:lnTo>
                    <a:pt x="0" y="0"/>
                  </a:lnTo>
                  <a:lnTo>
                    <a:pt x="0" y="14116"/>
                  </a:lnTo>
                  <a:lnTo>
                    <a:pt x="14116" y="14116"/>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8" name="Google Shape;1238;p50"/>
            <p:cNvSpPr/>
            <p:nvPr/>
          </p:nvSpPr>
          <p:spPr>
            <a:xfrm>
              <a:off x="5436489" y="4696866"/>
              <a:ext cx="14115" cy="14122"/>
            </a:xfrm>
            <a:custGeom>
              <a:rect b="b" l="l" r="r" t="t"/>
              <a:pathLst>
                <a:path extrusionOk="0" h="14122" w="14115">
                  <a:moveTo>
                    <a:pt x="14116" y="0"/>
                  </a:moveTo>
                  <a:lnTo>
                    <a:pt x="0" y="0"/>
                  </a:lnTo>
                  <a:lnTo>
                    <a:pt x="0" y="14122"/>
                  </a:lnTo>
                  <a:lnTo>
                    <a:pt x="14116" y="14122"/>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39" name="Google Shape;1239;p50"/>
            <p:cNvSpPr/>
            <p:nvPr/>
          </p:nvSpPr>
          <p:spPr>
            <a:xfrm>
              <a:off x="5436489" y="4710988"/>
              <a:ext cx="14115" cy="14116"/>
            </a:xfrm>
            <a:custGeom>
              <a:rect b="b" l="l" r="r" t="t"/>
              <a:pathLst>
                <a:path extrusionOk="0" h="14116" w="14115">
                  <a:moveTo>
                    <a:pt x="14116" y="0"/>
                  </a:moveTo>
                  <a:lnTo>
                    <a:pt x="0" y="0"/>
                  </a:lnTo>
                  <a:lnTo>
                    <a:pt x="0" y="14116"/>
                  </a:lnTo>
                  <a:lnTo>
                    <a:pt x="14116" y="14116"/>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0" name="Google Shape;1240;p50"/>
            <p:cNvSpPr/>
            <p:nvPr/>
          </p:nvSpPr>
          <p:spPr>
            <a:xfrm>
              <a:off x="5422366" y="4710988"/>
              <a:ext cx="14122" cy="14116"/>
            </a:xfrm>
            <a:custGeom>
              <a:rect b="b" l="l" r="r" t="t"/>
              <a:pathLst>
                <a:path extrusionOk="0" h="14116" w="14122">
                  <a:moveTo>
                    <a:pt x="14122" y="0"/>
                  </a:moveTo>
                  <a:lnTo>
                    <a:pt x="0" y="0"/>
                  </a:lnTo>
                  <a:lnTo>
                    <a:pt x="0" y="14116"/>
                  </a:lnTo>
                  <a:lnTo>
                    <a:pt x="14122" y="14116"/>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1" name="Google Shape;1241;p50"/>
            <p:cNvSpPr/>
            <p:nvPr/>
          </p:nvSpPr>
          <p:spPr>
            <a:xfrm>
              <a:off x="5422366" y="4696866"/>
              <a:ext cx="14122" cy="14122"/>
            </a:xfrm>
            <a:custGeom>
              <a:rect b="b" l="l" r="r" t="t"/>
              <a:pathLst>
                <a:path extrusionOk="0" h="14122" w="14122">
                  <a:moveTo>
                    <a:pt x="14122" y="0"/>
                  </a:moveTo>
                  <a:lnTo>
                    <a:pt x="0" y="0"/>
                  </a:lnTo>
                  <a:lnTo>
                    <a:pt x="0" y="14122"/>
                  </a:lnTo>
                  <a:lnTo>
                    <a:pt x="14122" y="14122"/>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2" name="Google Shape;1242;p50"/>
            <p:cNvSpPr/>
            <p:nvPr/>
          </p:nvSpPr>
          <p:spPr>
            <a:xfrm>
              <a:off x="5422366" y="4682750"/>
              <a:ext cx="14122" cy="14116"/>
            </a:xfrm>
            <a:custGeom>
              <a:rect b="b" l="l" r="r" t="t"/>
              <a:pathLst>
                <a:path extrusionOk="0" h="14116" w="14122">
                  <a:moveTo>
                    <a:pt x="14122" y="0"/>
                  </a:moveTo>
                  <a:lnTo>
                    <a:pt x="0" y="0"/>
                  </a:lnTo>
                  <a:lnTo>
                    <a:pt x="0" y="14116"/>
                  </a:lnTo>
                  <a:lnTo>
                    <a:pt x="14122" y="14116"/>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3" name="Google Shape;1243;p50"/>
            <p:cNvSpPr/>
            <p:nvPr/>
          </p:nvSpPr>
          <p:spPr>
            <a:xfrm>
              <a:off x="5422366" y="4668627"/>
              <a:ext cx="14122" cy="14122"/>
            </a:xfrm>
            <a:custGeom>
              <a:rect b="b" l="l" r="r" t="t"/>
              <a:pathLst>
                <a:path extrusionOk="0" h="14122" w="14122">
                  <a:moveTo>
                    <a:pt x="14122" y="0"/>
                  </a:moveTo>
                  <a:lnTo>
                    <a:pt x="0" y="0"/>
                  </a:lnTo>
                  <a:lnTo>
                    <a:pt x="0" y="14122"/>
                  </a:lnTo>
                  <a:lnTo>
                    <a:pt x="14122" y="14122"/>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4" name="Google Shape;1244;p50"/>
            <p:cNvSpPr/>
            <p:nvPr/>
          </p:nvSpPr>
          <p:spPr>
            <a:xfrm>
              <a:off x="5450604" y="4696866"/>
              <a:ext cx="14122" cy="14122"/>
            </a:xfrm>
            <a:custGeom>
              <a:rect b="b" l="l" r="r" t="t"/>
              <a:pathLst>
                <a:path extrusionOk="0" h="14122" w="14122">
                  <a:moveTo>
                    <a:pt x="14122" y="0"/>
                  </a:moveTo>
                  <a:lnTo>
                    <a:pt x="0" y="0"/>
                  </a:lnTo>
                  <a:lnTo>
                    <a:pt x="0" y="14122"/>
                  </a:lnTo>
                  <a:lnTo>
                    <a:pt x="14122" y="14122"/>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5" name="Google Shape;1245;p50"/>
            <p:cNvSpPr/>
            <p:nvPr/>
          </p:nvSpPr>
          <p:spPr>
            <a:xfrm>
              <a:off x="5450604" y="4710988"/>
              <a:ext cx="14122" cy="14116"/>
            </a:xfrm>
            <a:custGeom>
              <a:rect b="b" l="l" r="r" t="t"/>
              <a:pathLst>
                <a:path extrusionOk="0" h="14116" w="14122">
                  <a:moveTo>
                    <a:pt x="14122" y="0"/>
                  </a:moveTo>
                  <a:lnTo>
                    <a:pt x="0" y="0"/>
                  </a:lnTo>
                  <a:lnTo>
                    <a:pt x="0" y="14116"/>
                  </a:lnTo>
                  <a:lnTo>
                    <a:pt x="14122" y="14116"/>
                  </a:lnTo>
                  <a:lnTo>
                    <a:pt x="14122"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6" name="Google Shape;1246;p50"/>
            <p:cNvSpPr/>
            <p:nvPr/>
          </p:nvSpPr>
          <p:spPr>
            <a:xfrm>
              <a:off x="5464727" y="4696866"/>
              <a:ext cx="14116" cy="14122"/>
            </a:xfrm>
            <a:custGeom>
              <a:rect b="b" l="l" r="r" t="t"/>
              <a:pathLst>
                <a:path extrusionOk="0" h="14122" w="14116">
                  <a:moveTo>
                    <a:pt x="14116" y="0"/>
                  </a:moveTo>
                  <a:lnTo>
                    <a:pt x="0" y="0"/>
                  </a:lnTo>
                  <a:lnTo>
                    <a:pt x="0" y="14122"/>
                  </a:lnTo>
                  <a:lnTo>
                    <a:pt x="14116" y="14122"/>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7" name="Google Shape;1247;p50"/>
            <p:cNvSpPr/>
            <p:nvPr/>
          </p:nvSpPr>
          <p:spPr>
            <a:xfrm>
              <a:off x="5464727" y="4710988"/>
              <a:ext cx="14116" cy="14116"/>
            </a:xfrm>
            <a:custGeom>
              <a:rect b="b" l="l" r="r" t="t"/>
              <a:pathLst>
                <a:path extrusionOk="0" h="14116" w="14116">
                  <a:moveTo>
                    <a:pt x="14116" y="0"/>
                  </a:moveTo>
                  <a:lnTo>
                    <a:pt x="0" y="0"/>
                  </a:lnTo>
                  <a:lnTo>
                    <a:pt x="0" y="14116"/>
                  </a:lnTo>
                  <a:lnTo>
                    <a:pt x="14116" y="14116"/>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8" name="Google Shape;1248;p50"/>
            <p:cNvSpPr/>
            <p:nvPr/>
          </p:nvSpPr>
          <p:spPr>
            <a:xfrm>
              <a:off x="5408250" y="4710988"/>
              <a:ext cx="14116" cy="14116"/>
            </a:xfrm>
            <a:custGeom>
              <a:rect b="b" l="l" r="r" t="t"/>
              <a:pathLst>
                <a:path extrusionOk="0" h="14116" w="14116">
                  <a:moveTo>
                    <a:pt x="14116" y="0"/>
                  </a:moveTo>
                  <a:lnTo>
                    <a:pt x="0" y="0"/>
                  </a:lnTo>
                  <a:lnTo>
                    <a:pt x="0" y="14116"/>
                  </a:lnTo>
                  <a:lnTo>
                    <a:pt x="14116" y="14116"/>
                  </a:lnTo>
                  <a:lnTo>
                    <a:pt x="1411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49" name="Google Shape;1249;p50"/>
            <p:cNvSpPr/>
            <p:nvPr/>
          </p:nvSpPr>
          <p:spPr>
            <a:xfrm>
              <a:off x="5492965" y="4569790"/>
              <a:ext cx="127076" cy="84721"/>
            </a:xfrm>
            <a:custGeom>
              <a:rect b="b" l="l" r="r" t="t"/>
              <a:pathLst>
                <a:path extrusionOk="0" h="84721" w="127076">
                  <a:moveTo>
                    <a:pt x="127076" y="0"/>
                  </a:moveTo>
                  <a:lnTo>
                    <a:pt x="0" y="0"/>
                  </a:lnTo>
                  <a:lnTo>
                    <a:pt x="0" y="84722"/>
                  </a:lnTo>
                  <a:lnTo>
                    <a:pt x="127076" y="84722"/>
                  </a:lnTo>
                  <a:lnTo>
                    <a:pt x="127076"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0" name="Google Shape;1250;p50"/>
            <p:cNvSpPr/>
            <p:nvPr/>
          </p:nvSpPr>
          <p:spPr>
            <a:xfrm>
              <a:off x="5507082" y="4555674"/>
              <a:ext cx="98837" cy="112953"/>
            </a:xfrm>
            <a:custGeom>
              <a:rect b="b" l="l" r="r" t="t"/>
              <a:pathLst>
                <a:path extrusionOk="0" h="112953" w="98837">
                  <a:moveTo>
                    <a:pt x="98838" y="0"/>
                  </a:moveTo>
                  <a:lnTo>
                    <a:pt x="0" y="0"/>
                  </a:lnTo>
                  <a:lnTo>
                    <a:pt x="0" y="112954"/>
                  </a:lnTo>
                  <a:lnTo>
                    <a:pt x="98838" y="112954"/>
                  </a:lnTo>
                  <a:lnTo>
                    <a:pt x="9883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1" name="Google Shape;1251;p50"/>
            <p:cNvSpPr/>
            <p:nvPr/>
          </p:nvSpPr>
          <p:spPr>
            <a:xfrm>
              <a:off x="5394128" y="5021618"/>
              <a:ext cx="84715" cy="42360"/>
            </a:xfrm>
            <a:custGeom>
              <a:rect b="b" l="l" r="r" t="t"/>
              <a:pathLst>
                <a:path extrusionOk="0" h="42360" w="84715">
                  <a:moveTo>
                    <a:pt x="84715" y="0"/>
                  </a:moveTo>
                  <a:lnTo>
                    <a:pt x="0" y="0"/>
                  </a:lnTo>
                  <a:lnTo>
                    <a:pt x="0" y="42361"/>
                  </a:lnTo>
                  <a:lnTo>
                    <a:pt x="84715" y="42361"/>
                  </a:lnTo>
                  <a:lnTo>
                    <a:pt x="8471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2" name="Google Shape;1252;p50"/>
            <p:cNvSpPr/>
            <p:nvPr/>
          </p:nvSpPr>
          <p:spPr>
            <a:xfrm>
              <a:off x="5182336" y="4710988"/>
              <a:ext cx="508304" cy="183553"/>
            </a:xfrm>
            <a:custGeom>
              <a:rect b="b" l="l" r="r" t="t"/>
              <a:pathLst>
                <a:path extrusionOk="0" h="183553" w="508304">
                  <a:moveTo>
                    <a:pt x="508305" y="42354"/>
                  </a:moveTo>
                  <a:lnTo>
                    <a:pt x="505479" y="70599"/>
                  </a:lnTo>
                  <a:lnTo>
                    <a:pt x="451821" y="70599"/>
                  </a:lnTo>
                  <a:lnTo>
                    <a:pt x="451821" y="169431"/>
                  </a:lnTo>
                  <a:lnTo>
                    <a:pt x="437705" y="169431"/>
                  </a:lnTo>
                  <a:lnTo>
                    <a:pt x="437705" y="183553"/>
                  </a:lnTo>
                  <a:lnTo>
                    <a:pt x="423583" y="183553"/>
                  </a:lnTo>
                  <a:lnTo>
                    <a:pt x="423583" y="98838"/>
                  </a:lnTo>
                  <a:lnTo>
                    <a:pt x="367106" y="98838"/>
                  </a:lnTo>
                  <a:lnTo>
                    <a:pt x="367106" y="155315"/>
                  </a:lnTo>
                  <a:lnTo>
                    <a:pt x="352990" y="155315"/>
                  </a:lnTo>
                  <a:lnTo>
                    <a:pt x="352990" y="169431"/>
                  </a:lnTo>
                  <a:lnTo>
                    <a:pt x="338868" y="169431"/>
                  </a:lnTo>
                  <a:lnTo>
                    <a:pt x="338868" y="112954"/>
                  </a:lnTo>
                  <a:lnTo>
                    <a:pt x="268268" y="112954"/>
                  </a:lnTo>
                  <a:lnTo>
                    <a:pt x="268268" y="169431"/>
                  </a:lnTo>
                  <a:lnTo>
                    <a:pt x="240030" y="169431"/>
                  </a:lnTo>
                  <a:lnTo>
                    <a:pt x="240030" y="112954"/>
                  </a:lnTo>
                  <a:lnTo>
                    <a:pt x="169430" y="112954"/>
                  </a:lnTo>
                  <a:lnTo>
                    <a:pt x="169430" y="169431"/>
                  </a:lnTo>
                  <a:lnTo>
                    <a:pt x="155315" y="169431"/>
                  </a:lnTo>
                  <a:lnTo>
                    <a:pt x="155315" y="155315"/>
                  </a:lnTo>
                  <a:lnTo>
                    <a:pt x="141192" y="155315"/>
                  </a:lnTo>
                  <a:lnTo>
                    <a:pt x="141192" y="98838"/>
                  </a:lnTo>
                  <a:lnTo>
                    <a:pt x="84715" y="98838"/>
                  </a:lnTo>
                  <a:lnTo>
                    <a:pt x="84715" y="183553"/>
                  </a:lnTo>
                  <a:lnTo>
                    <a:pt x="70593" y="183553"/>
                  </a:lnTo>
                  <a:lnTo>
                    <a:pt x="70593" y="169431"/>
                  </a:lnTo>
                  <a:lnTo>
                    <a:pt x="56477" y="169431"/>
                  </a:lnTo>
                  <a:lnTo>
                    <a:pt x="56477" y="70599"/>
                  </a:lnTo>
                  <a:lnTo>
                    <a:pt x="2819" y="70599"/>
                  </a:lnTo>
                  <a:lnTo>
                    <a:pt x="0" y="42354"/>
                  </a:lnTo>
                  <a:lnTo>
                    <a:pt x="56477" y="42354"/>
                  </a:lnTo>
                  <a:lnTo>
                    <a:pt x="56477" y="0"/>
                  </a:lnTo>
                  <a:lnTo>
                    <a:pt x="70593" y="0"/>
                  </a:lnTo>
                  <a:lnTo>
                    <a:pt x="70593" y="14116"/>
                  </a:lnTo>
                  <a:lnTo>
                    <a:pt x="84715" y="14116"/>
                  </a:lnTo>
                  <a:lnTo>
                    <a:pt x="84715" y="70599"/>
                  </a:lnTo>
                  <a:lnTo>
                    <a:pt x="141192" y="70599"/>
                  </a:lnTo>
                  <a:lnTo>
                    <a:pt x="141192" y="28239"/>
                  </a:lnTo>
                  <a:lnTo>
                    <a:pt x="155315" y="28239"/>
                  </a:lnTo>
                  <a:lnTo>
                    <a:pt x="155315" y="42354"/>
                  </a:lnTo>
                  <a:lnTo>
                    <a:pt x="169430" y="42354"/>
                  </a:lnTo>
                  <a:lnTo>
                    <a:pt x="169430" y="84715"/>
                  </a:lnTo>
                  <a:lnTo>
                    <a:pt x="240030" y="84715"/>
                  </a:lnTo>
                  <a:lnTo>
                    <a:pt x="240030" y="42354"/>
                  </a:lnTo>
                  <a:lnTo>
                    <a:pt x="268268" y="42354"/>
                  </a:lnTo>
                  <a:lnTo>
                    <a:pt x="268268" y="84715"/>
                  </a:lnTo>
                  <a:lnTo>
                    <a:pt x="338868" y="84715"/>
                  </a:lnTo>
                  <a:lnTo>
                    <a:pt x="338868" y="42354"/>
                  </a:lnTo>
                  <a:lnTo>
                    <a:pt x="352990" y="42354"/>
                  </a:lnTo>
                  <a:lnTo>
                    <a:pt x="352990" y="28239"/>
                  </a:lnTo>
                  <a:lnTo>
                    <a:pt x="367106" y="28239"/>
                  </a:lnTo>
                  <a:lnTo>
                    <a:pt x="367106" y="70599"/>
                  </a:lnTo>
                  <a:lnTo>
                    <a:pt x="423583" y="70599"/>
                  </a:lnTo>
                  <a:lnTo>
                    <a:pt x="423583" y="14116"/>
                  </a:lnTo>
                  <a:lnTo>
                    <a:pt x="437705" y="14116"/>
                  </a:lnTo>
                  <a:lnTo>
                    <a:pt x="437705" y="0"/>
                  </a:lnTo>
                  <a:lnTo>
                    <a:pt x="451821" y="0"/>
                  </a:lnTo>
                  <a:lnTo>
                    <a:pt x="451821" y="42354"/>
                  </a:lnTo>
                  <a:lnTo>
                    <a:pt x="508305" y="4235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3" name="Google Shape;1253;p50"/>
            <p:cNvSpPr/>
            <p:nvPr/>
          </p:nvSpPr>
          <p:spPr>
            <a:xfrm>
              <a:off x="5353183" y="4312818"/>
              <a:ext cx="166611" cy="170846"/>
            </a:xfrm>
            <a:custGeom>
              <a:rect b="b" l="l" r="r" t="t"/>
              <a:pathLst>
                <a:path extrusionOk="0" h="170846" w="166611">
                  <a:moveTo>
                    <a:pt x="166611" y="7055"/>
                  </a:moveTo>
                  <a:lnTo>
                    <a:pt x="166611" y="156724"/>
                  </a:lnTo>
                  <a:cubicBezTo>
                    <a:pt x="166611" y="156724"/>
                    <a:pt x="144018" y="170847"/>
                    <a:pt x="83306" y="170847"/>
                  </a:cubicBezTo>
                  <a:cubicBezTo>
                    <a:pt x="22587" y="170847"/>
                    <a:pt x="0" y="156724"/>
                    <a:pt x="0" y="156724"/>
                  </a:cubicBezTo>
                  <a:lnTo>
                    <a:pt x="0" y="7055"/>
                  </a:lnTo>
                  <a:cubicBezTo>
                    <a:pt x="0" y="7055"/>
                    <a:pt x="22587" y="0"/>
                    <a:pt x="83306" y="0"/>
                  </a:cubicBezTo>
                  <a:cubicBezTo>
                    <a:pt x="144018" y="0"/>
                    <a:pt x="166611" y="7055"/>
                    <a:pt x="166611" y="705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4" name="Google Shape;1254;p50"/>
            <p:cNvSpPr/>
            <p:nvPr/>
          </p:nvSpPr>
          <p:spPr>
            <a:xfrm>
              <a:off x="5163978" y="4465307"/>
              <a:ext cx="547840" cy="464534"/>
            </a:xfrm>
            <a:custGeom>
              <a:rect b="b" l="l" r="r" t="t"/>
              <a:pathLst>
                <a:path extrusionOk="0" h="464534" w="547840">
                  <a:moveTo>
                    <a:pt x="272511" y="28239"/>
                  </a:moveTo>
                  <a:cubicBezTo>
                    <a:pt x="300749" y="28239"/>
                    <a:pt x="326162" y="29648"/>
                    <a:pt x="352990" y="32474"/>
                  </a:cubicBezTo>
                  <a:cubicBezTo>
                    <a:pt x="443357" y="42361"/>
                    <a:pt x="489947" y="64948"/>
                    <a:pt x="508305" y="77654"/>
                  </a:cubicBezTo>
                  <a:cubicBezTo>
                    <a:pt x="498424" y="145428"/>
                    <a:pt x="501244" y="232975"/>
                    <a:pt x="515366" y="295097"/>
                  </a:cubicBezTo>
                  <a:lnTo>
                    <a:pt x="478657" y="343103"/>
                  </a:lnTo>
                  <a:lnTo>
                    <a:pt x="475831" y="345929"/>
                  </a:lnTo>
                  <a:lnTo>
                    <a:pt x="474415" y="350164"/>
                  </a:lnTo>
                  <a:lnTo>
                    <a:pt x="446177" y="417938"/>
                  </a:lnTo>
                  <a:cubicBezTo>
                    <a:pt x="436296" y="422173"/>
                    <a:pt x="396761" y="436296"/>
                    <a:pt x="271094" y="436296"/>
                  </a:cubicBezTo>
                  <a:cubicBezTo>
                    <a:pt x="146844" y="436296"/>
                    <a:pt x="107309" y="422173"/>
                    <a:pt x="96012" y="417938"/>
                  </a:cubicBezTo>
                  <a:lnTo>
                    <a:pt x="67774" y="350164"/>
                  </a:lnTo>
                  <a:lnTo>
                    <a:pt x="66364" y="345929"/>
                  </a:lnTo>
                  <a:lnTo>
                    <a:pt x="63538" y="343103"/>
                  </a:lnTo>
                  <a:lnTo>
                    <a:pt x="26829" y="295097"/>
                  </a:lnTo>
                  <a:cubicBezTo>
                    <a:pt x="40945" y="232975"/>
                    <a:pt x="43771" y="145428"/>
                    <a:pt x="33890" y="77654"/>
                  </a:cubicBezTo>
                  <a:cubicBezTo>
                    <a:pt x="52242" y="64948"/>
                    <a:pt x="98838" y="40945"/>
                    <a:pt x="189205" y="32474"/>
                  </a:cubicBezTo>
                  <a:cubicBezTo>
                    <a:pt x="218853" y="29648"/>
                    <a:pt x="244272" y="28239"/>
                    <a:pt x="272511" y="28239"/>
                  </a:cubicBezTo>
                  <a:close/>
                  <a:moveTo>
                    <a:pt x="272511" y="0"/>
                  </a:moveTo>
                  <a:cubicBezTo>
                    <a:pt x="241446" y="0"/>
                    <a:pt x="213208" y="1410"/>
                    <a:pt x="189205" y="4235"/>
                  </a:cubicBezTo>
                  <a:cubicBezTo>
                    <a:pt x="49416" y="18358"/>
                    <a:pt x="7061" y="66364"/>
                    <a:pt x="7061" y="66364"/>
                  </a:cubicBezTo>
                  <a:cubicBezTo>
                    <a:pt x="19768" y="132721"/>
                    <a:pt x="18358" y="235795"/>
                    <a:pt x="0" y="302158"/>
                  </a:cubicBezTo>
                  <a:lnTo>
                    <a:pt x="45181" y="361461"/>
                  </a:lnTo>
                  <a:lnTo>
                    <a:pt x="76245" y="434880"/>
                  </a:lnTo>
                  <a:cubicBezTo>
                    <a:pt x="76245" y="434880"/>
                    <a:pt x="90367" y="464534"/>
                    <a:pt x="273920" y="464534"/>
                  </a:cubicBezTo>
                  <a:cubicBezTo>
                    <a:pt x="457473" y="464534"/>
                    <a:pt x="471596" y="434880"/>
                    <a:pt x="471596" y="434880"/>
                  </a:cubicBezTo>
                  <a:lnTo>
                    <a:pt x="502660" y="361461"/>
                  </a:lnTo>
                  <a:lnTo>
                    <a:pt x="547840" y="302158"/>
                  </a:lnTo>
                  <a:cubicBezTo>
                    <a:pt x="529482" y="235795"/>
                    <a:pt x="528072" y="132721"/>
                    <a:pt x="540779" y="66364"/>
                  </a:cubicBezTo>
                  <a:cubicBezTo>
                    <a:pt x="540779" y="66364"/>
                    <a:pt x="497008" y="18358"/>
                    <a:pt x="357226" y="4235"/>
                  </a:cubicBezTo>
                  <a:cubicBezTo>
                    <a:pt x="331813" y="1410"/>
                    <a:pt x="303568" y="0"/>
                    <a:pt x="272511"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255" name="Google Shape;1255;p50"/>
          <p:cNvGrpSpPr/>
          <p:nvPr/>
        </p:nvGrpSpPr>
        <p:grpSpPr>
          <a:xfrm>
            <a:off x="5777135" y="2558882"/>
            <a:ext cx="529574" cy="497396"/>
            <a:chOff x="6303232" y="2994679"/>
            <a:chExt cx="906494" cy="851414"/>
          </a:xfrm>
        </p:grpSpPr>
        <p:sp>
          <p:nvSpPr>
            <p:cNvPr id="1256" name="Google Shape;1256;p50"/>
            <p:cNvSpPr/>
            <p:nvPr/>
          </p:nvSpPr>
          <p:spPr>
            <a:xfrm>
              <a:off x="6540187" y="3043922"/>
              <a:ext cx="486218" cy="298101"/>
            </a:xfrm>
            <a:custGeom>
              <a:rect b="b" l="l" r="r" t="t"/>
              <a:pathLst>
                <a:path extrusionOk="0" h="298101" w="486218">
                  <a:moveTo>
                    <a:pt x="474657" y="152668"/>
                  </a:moveTo>
                  <a:cubicBezTo>
                    <a:pt x="477515" y="145613"/>
                    <a:pt x="478912" y="138552"/>
                    <a:pt x="478912" y="131490"/>
                  </a:cubicBezTo>
                  <a:cubicBezTo>
                    <a:pt x="477515" y="106078"/>
                    <a:pt x="454908" y="84894"/>
                    <a:pt x="429508" y="87720"/>
                  </a:cubicBezTo>
                  <a:cubicBezTo>
                    <a:pt x="428048" y="87720"/>
                    <a:pt x="428048" y="87720"/>
                    <a:pt x="426651" y="87720"/>
                  </a:cubicBezTo>
                  <a:cubicBezTo>
                    <a:pt x="421000" y="66543"/>
                    <a:pt x="401251" y="51010"/>
                    <a:pt x="378645" y="51010"/>
                  </a:cubicBezTo>
                  <a:cubicBezTo>
                    <a:pt x="375851" y="51010"/>
                    <a:pt x="374391" y="51010"/>
                    <a:pt x="371596" y="52420"/>
                  </a:cubicBezTo>
                  <a:cubicBezTo>
                    <a:pt x="364548" y="34062"/>
                    <a:pt x="346196" y="22772"/>
                    <a:pt x="324988" y="24182"/>
                  </a:cubicBezTo>
                  <a:cubicBezTo>
                    <a:pt x="323591" y="24182"/>
                    <a:pt x="322193" y="24182"/>
                    <a:pt x="319336" y="25591"/>
                  </a:cubicBezTo>
                  <a:cubicBezTo>
                    <a:pt x="310891" y="12885"/>
                    <a:pt x="295333" y="4414"/>
                    <a:pt x="276981" y="4414"/>
                  </a:cubicBezTo>
                  <a:cubicBezTo>
                    <a:pt x="265679" y="4414"/>
                    <a:pt x="255836" y="10059"/>
                    <a:pt x="248788" y="17120"/>
                  </a:cubicBezTo>
                  <a:cubicBezTo>
                    <a:pt x="238881" y="5824"/>
                    <a:pt x="224784" y="-1231"/>
                    <a:pt x="209227" y="179"/>
                  </a:cubicBezTo>
                  <a:cubicBezTo>
                    <a:pt x="196527" y="1588"/>
                    <a:pt x="185224" y="7240"/>
                    <a:pt x="176715" y="15711"/>
                  </a:cubicBezTo>
                  <a:cubicBezTo>
                    <a:pt x="168269" y="7240"/>
                    <a:pt x="155569" y="3004"/>
                    <a:pt x="142869" y="4414"/>
                  </a:cubicBezTo>
                  <a:cubicBezTo>
                    <a:pt x="130169" y="5824"/>
                    <a:pt x="117469" y="11475"/>
                    <a:pt x="110357" y="21356"/>
                  </a:cubicBezTo>
                  <a:cubicBezTo>
                    <a:pt x="103309" y="18537"/>
                    <a:pt x="94864" y="15711"/>
                    <a:pt x="86355" y="17120"/>
                  </a:cubicBezTo>
                  <a:cubicBezTo>
                    <a:pt x="66606" y="18537"/>
                    <a:pt x="51112" y="31243"/>
                    <a:pt x="44000" y="48185"/>
                  </a:cubicBezTo>
                  <a:cubicBezTo>
                    <a:pt x="18600" y="49594"/>
                    <a:pt x="-2545" y="72188"/>
                    <a:pt x="249" y="97600"/>
                  </a:cubicBezTo>
                  <a:cubicBezTo>
                    <a:pt x="249" y="104662"/>
                    <a:pt x="3106" y="111723"/>
                    <a:pt x="5900" y="117368"/>
                  </a:cubicBezTo>
                  <a:cubicBezTo>
                    <a:pt x="3106" y="124429"/>
                    <a:pt x="1645" y="131490"/>
                    <a:pt x="1645" y="138552"/>
                  </a:cubicBezTo>
                  <a:cubicBezTo>
                    <a:pt x="1645" y="147022"/>
                    <a:pt x="4503" y="154084"/>
                    <a:pt x="8694" y="159729"/>
                  </a:cubicBezTo>
                  <a:cubicBezTo>
                    <a:pt x="5900" y="166790"/>
                    <a:pt x="4503" y="173851"/>
                    <a:pt x="4503" y="182322"/>
                  </a:cubicBezTo>
                  <a:cubicBezTo>
                    <a:pt x="4503" y="187967"/>
                    <a:pt x="5900" y="193619"/>
                    <a:pt x="8694" y="197854"/>
                  </a:cubicBezTo>
                  <a:cubicBezTo>
                    <a:pt x="7297" y="203499"/>
                    <a:pt x="5900" y="209151"/>
                    <a:pt x="7297" y="214796"/>
                  </a:cubicBezTo>
                  <a:cubicBezTo>
                    <a:pt x="8694" y="240209"/>
                    <a:pt x="31300" y="261392"/>
                    <a:pt x="56700" y="258567"/>
                  </a:cubicBezTo>
                  <a:cubicBezTo>
                    <a:pt x="76512" y="257157"/>
                    <a:pt x="92006" y="244444"/>
                    <a:pt x="99119" y="227502"/>
                  </a:cubicBezTo>
                  <a:cubicBezTo>
                    <a:pt x="111819" y="226093"/>
                    <a:pt x="124519" y="220441"/>
                    <a:pt x="131567" y="210561"/>
                  </a:cubicBezTo>
                  <a:cubicBezTo>
                    <a:pt x="138615" y="213386"/>
                    <a:pt x="147124" y="216206"/>
                    <a:pt x="155569" y="214796"/>
                  </a:cubicBezTo>
                  <a:cubicBezTo>
                    <a:pt x="168269" y="213386"/>
                    <a:pt x="179573" y="207735"/>
                    <a:pt x="188019" y="199264"/>
                  </a:cubicBezTo>
                  <a:cubicBezTo>
                    <a:pt x="196527" y="207735"/>
                    <a:pt x="209227" y="211970"/>
                    <a:pt x="221927" y="210561"/>
                  </a:cubicBezTo>
                  <a:cubicBezTo>
                    <a:pt x="233230" y="210561"/>
                    <a:pt x="243136" y="204909"/>
                    <a:pt x="250184" y="197854"/>
                  </a:cubicBezTo>
                  <a:cubicBezTo>
                    <a:pt x="260027" y="209151"/>
                    <a:pt x="274188" y="216206"/>
                    <a:pt x="289681" y="214796"/>
                  </a:cubicBezTo>
                  <a:cubicBezTo>
                    <a:pt x="291142" y="214796"/>
                    <a:pt x="292539" y="214796"/>
                    <a:pt x="295333" y="213386"/>
                  </a:cubicBezTo>
                  <a:cubicBezTo>
                    <a:pt x="303842" y="226093"/>
                    <a:pt x="319336" y="234564"/>
                    <a:pt x="337688" y="234564"/>
                  </a:cubicBezTo>
                  <a:cubicBezTo>
                    <a:pt x="340545" y="234564"/>
                    <a:pt x="341942" y="234564"/>
                    <a:pt x="344800" y="233154"/>
                  </a:cubicBezTo>
                  <a:cubicBezTo>
                    <a:pt x="351848" y="251505"/>
                    <a:pt x="370200" y="262802"/>
                    <a:pt x="391345" y="261392"/>
                  </a:cubicBezTo>
                  <a:cubicBezTo>
                    <a:pt x="392806" y="261392"/>
                    <a:pt x="392806" y="261392"/>
                    <a:pt x="394203" y="261392"/>
                  </a:cubicBezTo>
                  <a:cubicBezTo>
                    <a:pt x="399854" y="282569"/>
                    <a:pt x="419603" y="298101"/>
                    <a:pt x="442208" y="298101"/>
                  </a:cubicBezTo>
                  <a:cubicBezTo>
                    <a:pt x="467608" y="296692"/>
                    <a:pt x="488818" y="274099"/>
                    <a:pt x="485960" y="248680"/>
                  </a:cubicBezTo>
                  <a:cubicBezTo>
                    <a:pt x="485960" y="243034"/>
                    <a:pt x="484563" y="237389"/>
                    <a:pt x="481706" y="233154"/>
                  </a:cubicBezTo>
                  <a:cubicBezTo>
                    <a:pt x="483166" y="227502"/>
                    <a:pt x="484563" y="221857"/>
                    <a:pt x="483166" y="216206"/>
                  </a:cubicBezTo>
                  <a:cubicBezTo>
                    <a:pt x="483166" y="207735"/>
                    <a:pt x="480308" y="200674"/>
                    <a:pt x="476054" y="195029"/>
                  </a:cubicBezTo>
                  <a:cubicBezTo>
                    <a:pt x="478912" y="187967"/>
                    <a:pt x="480308" y="180906"/>
                    <a:pt x="480308" y="172435"/>
                  </a:cubicBezTo>
                  <a:cubicBezTo>
                    <a:pt x="480308" y="165380"/>
                    <a:pt x="477515" y="158319"/>
                    <a:pt x="474657" y="152668"/>
                  </a:cubicBezTo>
                  <a:close/>
                </a:path>
              </a:pathLst>
            </a:custGeom>
            <a:solidFill>
              <a:srgbClr val="CC60CC"/>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7" name="Google Shape;1257;p50"/>
            <p:cNvSpPr/>
            <p:nvPr/>
          </p:nvSpPr>
          <p:spPr>
            <a:xfrm>
              <a:off x="6332880" y="3035407"/>
              <a:ext cx="114401" cy="521233"/>
            </a:xfrm>
            <a:custGeom>
              <a:rect b="b" l="l" r="r" t="t"/>
              <a:pathLst>
                <a:path extrusionOk="0" h="521233" w="114401">
                  <a:moveTo>
                    <a:pt x="86144" y="289675"/>
                  </a:moveTo>
                  <a:cubicBezTo>
                    <a:pt x="97447" y="384270"/>
                    <a:pt x="100241" y="459105"/>
                    <a:pt x="80492" y="521234"/>
                  </a:cubicBezTo>
                  <a:cubicBezTo>
                    <a:pt x="57886" y="521234"/>
                    <a:pt x="40932" y="507111"/>
                    <a:pt x="26835" y="487344"/>
                  </a:cubicBezTo>
                  <a:cubicBezTo>
                    <a:pt x="12706" y="470402"/>
                    <a:pt x="0" y="449225"/>
                    <a:pt x="0" y="398393"/>
                  </a:cubicBezTo>
                  <a:cubicBezTo>
                    <a:pt x="0" y="371564"/>
                    <a:pt x="12706" y="344742"/>
                    <a:pt x="22580" y="330619"/>
                  </a:cubicBezTo>
                  <a:cubicBezTo>
                    <a:pt x="23978" y="329210"/>
                    <a:pt x="23978" y="327794"/>
                    <a:pt x="25438" y="326384"/>
                  </a:cubicBezTo>
                  <a:lnTo>
                    <a:pt x="55092" y="288258"/>
                  </a:lnTo>
                  <a:cubicBezTo>
                    <a:pt x="55092" y="288258"/>
                    <a:pt x="80492" y="42577"/>
                    <a:pt x="84747" y="14338"/>
                  </a:cubicBezTo>
                  <a:cubicBezTo>
                    <a:pt x="87541" y="-6839"/>
                    <a:pt x="114402" y="-2603"/>
                    <a:pt x="114402" y="14338"/>
                  </a:cubicBezTo>
                  <a:cubicBezTo>
                    <a:pt x="112941" y="52464"/>
                    <a:pt x="86144" y="289675"/>
                    <a:pt x="86144" y="28967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8" name="Google Shape;1258;p50"/>
            <p:cNvSpPr/>
            <p:nvPr/>
          </p:nvSpPr>
          <p:spPr>
            <a:xfrm>
              <a:off x="6481127" y="3216357"/>
              <a:ext cx="547878" cy="464534"/>
            </a:xfrm>
            <a:custGeom>
              <a:rect b="b" l="l" r="r" t="t"/>
              <a:pathLst>
                <a:path extrusionOk="0" h="464534" w="547878">
                  <a:moveTo>
                    <a:pt x="547878" y="302158"/>
                  </a:moveTo>
                  <a:lnTo>
                    <a:pt x="502666" y="361461"/>
                  </a:lnTo>
                  <a:lnTo>
                    <a:pt x="471615" y="434886"/>
                  </a:lnTo>
                  <a:cubicBezTo>
                    <a:pt x="471615" y="434886"/>
                    <a:pt x="457453" y="464534"/>
                    <a:pt x="273939" y="464534"/>
                  </a:cubicBezTo>
                  <a:cubicBezTo>
                    <a:pt x="90360" y="464534"/>
                    <a:pt x="76264" y="434886"/>
                    <a:pt x="76264" y="434886"/>
                  </a:cubicBezTo>
                  <a:lnTo>
                    <a:pt x="45212" y="361461"/>
                  </a:lnTo>
                  <a:lnTo>
                    <a:pt x="0" y="302158"/>
                  </a:lnTo>
                  <a:cubicBezTo>
                    <a:pt x="18351" y="235801"/>
                    <a:pt x="19748" y="132728"/>
                    <a:pt x="7048" y="66364"/>
                  </a:cubicBezTo>
                  <a:cubicBezTo>
                    <a:pt x="7048" y="66364"/>
                    <a:pt x="50864" y="18358"/>
                    <a:pt x="189230" y="4235"/>
                  </a:cubicBezTo>
                  <a:cubicBezTo>
                    <a:pt x="214630" y="1416"/>
                    <a:pt x="241427" y="0"/>
                    <a:pt x="272542" y="0"/>
                  </a:cubicBezTo>
                  <a:cubicBezTo>
                    <a:pt x="303593" y="0"/>
                    <a:pt x="331851" y="1416"/>
                    <a:pt x="355853" y="4235"/>
                  </a:cubicBezTo>
                  <a:cubicBezTo>
                    <a:pt x="495617" y="18358"/>
                    <a:pt x="539369" y="66364"/>
                    <a:pt x="539369" y="66364"/>
                  </a:cubicBezTo>
                  <a:cubicBezTo>
                    <a:pt x="526669" y="132728"/>
                    <a:pt x="529463" y="235801"/>
                    <a:pt x="547878" y="302158"/>
                  </a:cubicBezTo>
                  <a:close/>
                </a:path>
              </a:pathLst>
            </a:custGeom>
            <a:solidFill>
              <a:srgbClr val="22B5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59" name="Google Shape;1259;p50"/>
            <p:cNvSpPr/>
            <p:nvPr/>
          </p:nvSpPr>
          <p:spPr>
            <a:xfrm>
              <a:off x="6332880" y="3035407"/>
              <a:ext cx="114401" cy="521233"/>
            </a:xfrm>
            <a:custGeom>
              <a:rect b="b" l="l" r="r" t="t"/>
              <a:pathLst>
                <a:path extrusionOk="0" h="521233" w="114401">
                  <a:moveTo>
                    <a:pt x="86144" y="289675"/>
                  </a:moveTo>
                  <a:cubicBezTo>
                    <a:pt x="97447" y="384270"/>
                    <a:pt x="100241" y="459105"/>
                    <a:pt x="80492" y="521234"/>
                  </a:cubicBezTo>
                  <a:cubicBezTo>
                    <a:pt x="57886" y="521234"/>
                    <a:pt x="40932" y="507111"/>
                    <a:pt x="26835" y="487344"/>
                  </a:cubicBezTo>
                  <a:cubicBezTo>
                    <a:pt x="12706" y="470402"/>
                    <a:pt x="0" y="449225"/>
                    <a:pt x="0" y="398393"/>
                  </a:cubicBezTo>
                  <a:cubicBezTo>
                    <a:pt x="0" y="371564"/>
                    <a:pt x="12706" y="344742"/>
                    <a:pt x="22580" y="330619"/>
                  </a:cubicBezTo>
                  <a:cubicBezTo>
                    <a:pt x="23978" y="329210"/>
                    <a:pt x="23978" y="327794"/>
                    <a:pt x="25438" y="326384"/>
                  </a:cubicBezTo>
                  <a:lnTo>
                    <a:pt x="55092" y="288258"/>
                  </a:lnTo>
                  <a:cubicBezTo>
                    <a:pt x="55092" y="288258"/>
                    <a:pt x="80492" y="42577"/>
                    <a:pt x="84747" y="14338"/>
                  </a:cubicBezTo>
                  <a:cubicBezTo>
                    <a:pt x="87541" y="-6839"/>
                    <a:pt x="114402" y="-2603"/>
                    <a:pt x="114402" y="14338"/>
                  </a:cubicBezTo>
                  <a:cubicBezTo>
                    <a:pt x="112941" y="52464"/>
                    <a:pt x="86144" y="289675"/>
                    <a:pt x="86144" y="2896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0" name="Google Shape;1260;p50"/>
            <p:cNvSpPr/>
            <p:nvPr/>
          </p:nvSpPr>
          <p:spPr>
            <a:xfrm>
              <a:off x="7061454" y="3035407"/>
              <a:ext cx="114363" cy="521233"/>
            </a:xfrm>
            <a:custGeom>
              <a:rect b="b" l="l" r="r" t="t"/>
              <a:pathLst>
                <a:path extrusionOk="0" h="521233" w="114363">
                  <a:moveTo>
                    <a:pt x="28257" y="289675"/>
                  </a:moveTo>
                  <a:cubicBezTo>
                    <a:pt x="16954" y="384270"/>
                    <a:pt x="14097" y="459105"/>
                    <a:pt x="33909" y="521234"/>
                  </a:cubicBezTo>
                  <a:cubicBezTo>
                    <a:pt x="56452" y="521234"/>
                    <a:pt x="73406" y="507111"/>
                    <a:pt x="87566" y="487344"/>
                  </a:cubicBezTo>
                  <a:cubicBezTo>
                    <a:pt x="101664" y="470402"/>
                    <a:pt x="114364" y="449225"/>
                    <a:pt x="114364" y="398393"/>
                  </a:cubicBezTo>
                  <a:cubicBezTo>
                    <a:pt x="114364" y="371564"/>
                    <a:pt x="101664" y="344742"/>
                    <a:pt x="91757" y="330619"/>
                  </a:cubicBezTo>
                  <a:cubicBezTo>
                    <a:pt x="90360" y="329210"/>
                    <a:pt x="90360" y="327794"/>
                    <a:pt x="88964" y="326384"/>
                  </a:cubicBezTo>
                  <a:lnTo>
                    <a:pt x="59309" y="288258"/>
                  </a:lnTo>
                  <a:cubicBezTo>
                    <a:pt x="59309" y="288258"/>
                    <a:pt x="33909" y="42577"/>
                    <a:pt x="29654" y="14338"/>
                  </a:cubicBezTo>
                  <a:cubicBezTo>
                    <a:pt x="26797" y="-6839"/>
                    <a:pt x="0" y="-2603"/>
                    <a:pt x="0" y="14338"/>
                  </a:cubicBezTo>
                  <a:cubicBezTo>
                    <a:pt x="1397" y="52464"/>
                    <a:pt x="28257" y="289675"/>
                    <a:pt x="28257" y="28967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1" name="Google Shape;1261;p50"/>
            <p:cNvSpPr/>
            <p:nvPr/>
          </p:nvSpPr>
          <p:spPr>
            <a:xfrm>
              <a:off x="6503733" y="3748665"/>
              <a:ext cx="497014" cy="67773"/>
            </a:xfrm>
            <a:custGeom>
              <a:rect b="b" l="l" r="r" t="t"/>
              <a:pathLst>
                <a:path extrusionOk="0" h="67773" w="497014">
                  <a:moveTo>
                    <a:pt x="497015" y="0"/>
                  </a:moveTo>
                  <a:lnTo>
                    <a:pt x="497015" y="21184"/>
                  </a:lnTo>
                  <a:cubicBezTo>
                    <a:pt x="497015" y="38125"/>
                    <a:pt x="484315" y="43771"/>
                    <a:pt x="465963" y="48006"/>
                  </a:cubicBezTo>
                  <a:cubicBezTo>
                    <a:pt x="426403" y="56483"/>
                    <a:pt x="374142" y="67773"/>
                    <a:pt x="248476" y="67773"/>
                  </a:cubicBezTo>
                  <a:cubicBezTo>
                    <a:pt x="122810" y="67773"/>
                    <a:pt x="72010" y="55067"/>
                    <a:pt x="31052" y="48006"/>
                  </a:cubicBezTo>
                  <a:cubicBezTo>
                    <a:pt x="12700" y="43771"/>
                    <a:pt x="0" y="38125"/>
                    <a:pt x="0" y="21184"/>
                  </a:cubicBezTo>
                  <a:lnTo>
                    <a:pt x="0" y="0"/>
                  </a:lnTo>
                  <a:cubicBezTo>
                    <a:pt x="46610" y="9887"/>
                    <a:pt x="104458" y="22593"/>
                    <a:pt x="247079" y="22593"/>
                  </a:cubicBezTo>
                  <a:cubicBezTo>
                    <a:pt x="389699" y="22593"/>
                    <a:pt x="451803" y="9887"/>
                    <a:pt x="497015" y="0"/>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2" name="Google Shape;1262;p50"/>
            <p:cNvSpPr/>
            <p:nvPr/>
          </p:nvSpPr>
          <p:spPr>
            <a:xfrm>
              <a:off x="6654800" y="3534048"/>
              <a:ext cx="197675" cy="98837"/>
            </a:xfrm>
            <a:custGeom>
              <a:rect b="b" l="l" r="r" t="t"/>
              <a:pathLst>
                <a:path extrusionOk="0" h="98837" w="197675">
                  <a:moveTo>
                    <a:pt x="183579" y="28238"/>
                  </a:moveTo>
                  <a:lnTo>
                    <a:pt x="183579" y="14122"/>
                  </a:lnTo>
                  <a:lnTo>
                    <a:pt x="169418" y="14122"/>
                  </a:lnTo>
                  <a:lnTo>
                    <a:pt x="169418" y="0"/>
                  </a:lnTo>
                  <a:lnTo>
                    <a:pt x="155321" y="0"/>
                  </a:lnTo>
                  <a:lnTo>
                    <a:pt x="141224" y="0"/>
                  </a:lnTo>
                  <a:lnTo>
                    <a:pt x="127064" y="0"/>
                  </a:lnTo>
                  <a:lnTo>
                    <a:pt x="112967" y="0"/>
                  </a:lnTo>
                  <a:lnTo>
                    <a:pt x="112967" y="14122"/>
                  </a:lnTo>
                  <a:lnTo>
                    <a:pt x="98869" y="14122"/>
                  </a:lnTo>
                  <a:lnTo>
                    <a:pt x="84709" y="14122"/>
                  </a:lnTo>
                  <a:lnTo>
                    <a:pt x="84709" y="28238"/>
                  </a:lnTo>
                  <a:lnTo>
                    <a:pt x="70612" y="28238"/>
                  </a:lnTo>
                  <a:lnTo>
                    <a:pt x="70612" y="42361"/>
                  </a:lnTo>
                  <a:lnTo>
                    <a:pt x="56515" y="42361"/>
                  </a:lnTo>
                  <a:lnTo>
                    <a:pt x="42355" y="42361"/>
                  </a:lnTo>
                  <a:lnTo>
                    <a:pt x="42355" y="28238"/>
                  </a:lnTo>
                  <a:lnTo>
                    <a:pt x="28257" y="28238"/>
                  </a:lnTo>
                  <a:lnTo>
                    <a:pt x="14097" y="28238"/>
                  </a:lnTo>
                  <a:lnTo>
                    <a:pt x="14097" y="42361"/>
                  </a:lnTo>
                  <a:lnTo>
                    <a:pt x="0" y="42361"/>
                  </a:lnTo>
                  <a:lnTo>
                    <a:pt x="0" y="56477"/>
                  </a:lnTo>
                  <a:lnTo>
                    <a:pt x="0" y="70599"/>
                  </a:lnTo>
                  <a:lnTo>
                    <a:pt x="14097" y="70599"/>
                  </a:lnTo>
                  <a:lnTo>
                    <a:pt x="14097" y="84722"/>
                  </a:lnTo>
                  <a:lnTo>
                    <a:pt x="28257" y="84722"/>
                  </a:lnTo>
                  <a:lnTo>
                    <a:pt x="28257" y="98837"/>
                  </a:lnTo>
                  <a:lnTo>
                    <a:pt x="42355" y="98837"/>
                  </a:lnTo>
                  <a:lnTo>
                    <a:pt x="56515" y="98837"/>
                  </a:lnTo>
                  <a:lnTo>
                    <a:pt x="70612" y="98837"/>
                  </a:lnTo>
                  <a:lnTo>
                    <a:pt x="84709" y="98837"/>
                  </a:lnTo>
                  <a:lnTo>
                    <a:pt x="84709" y="84722"/>
                  </a:lnTo>
                  <a:lnTo>
                    <a:pt x="98869" y="84722"/>
                  </a:lnTo>
                  <a:lnTo>
                    <a:pt x="98869" y="70599"/>
                  </a:lnTo>
                  <a:lnTo>
                    <a:pt x="112967" y="70599"/>
                  </a:lnTo>
                  <a:lnTo>
                    <a:pt x="127064" y="70599"/>
                  </a:lnTo>
                  <a:lnTo>
                    <a:pt x="127064" y="84722"/>
                  </a:lnTo>
                  <a:lnTo>
                    <a:pt x="141224" y="84722"/>
                  </a:lnTo>
                  <a:lnTo>
                    <a:pt x="155321" y="84722"/>
                  </a:lnTo>
                  <a:lnTo>
                    <a:pt x="169418" y="84722"/>
                  </a:lnTo>
                  <a:lnTo>
                    <a:pt x="183579" y="84722"/>
                  </a:lnTo>
                  <a:lnTo>
                    <a:pt x="183579" y="70599"/>
                  </a:lnTo>
                  <a:lnTo>
                    <a:pt x="197676" y="70599"/>
                  </a:lnTo>
                  <a:lnTo>
                    <a:pt x="197676" y="56477"/>
                  </a:lnTo>
                  <a:lnTo>
                    <a:pt x="197676" y="42361"/>
                  </a:lnTo>
                  <a:lnTo>
                    <a:pt x="197676" y="28238"/>
                  </a:lnTo>
                  <a:lnTo>
                    <a:pt x="183579" y="28238"/>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3" name="Google Shape;1263;p50"/>
            <p:cNvSpPr/>
            <p:nvPr/>
          </p:nvSpPr>
          <p:spPr>
            <a:xfrm>
              <a:off x="6824218" y="3364617"/>
              <a:ext cx="56514" cy="84715"/>
            </a:xfrm>
            <a:custGeom>
              <a:rect b="b" l="l" r="r" t="t"/>
              <a:pathLst>
                <a:path extrusionOk="0" h="84715" w="56514">
                  <a:moveTo>
                    <a:pt x="42354" y="14116"/>
                  </a:moveTo>
                  <a:lnTo>
                    <a:pt x="42354" y="28238"/>
                  </a:lnTo>
                  <a:lnTo>
                    <a:pt x="56514" y="28238"/>
                  </a:lnTo>
                  <a:lnTo>
                    <a:pt x="56514" y="70593"/>
                  </a:lnTo>
                  <a:lnTo>
                    <a:pt x="42354" y="70593"/>
                  </a:lnTo>
                  <a:lnTo>
                    <a:pt x="42354" y="84715"/>
                  </a:lnTo>
                  <a:lnTo>
                    <a:pt x="14160" y="84715"/>
                  </a:lnTo>
                  <a:lnTo>
                    <a:pt x="14160" y="70593"/>
                  </a:lnTo>
                  <a:lnTo>
                    <a:pt x="0" y="70593"/>
                  </a:lnTo>
                  <a:lnTo>
                    <a:pt x="0" y="56477"/>
                  </a:lnTo>
                  <a:lnTo>
                    <a:pt x="14160" y="56477"/>
                  </a:lnTo>
                  <a:lnTo>
                    <a:pt x="14160" y="42354"/>
                  </a:lnTo>
                  <a:lnTo>
                    <a:pt x="0" y="42354"/>
                  </a:lnTo>
                  <a:lnTo>
                    <a:pt x="0" y="0"/>
                  </a:lnTo>
                  <a:lnTo>
                    <a:pt x="56514" y="0"/>
                  </a:lnTo>
                  <a:lnTo>
                    <a:pt x="56514" y="14116"/>
                  </a:lnTo>
                  <a:lnTo>
                    <a:pt x="42354" y="1411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4" name="Google Shape;1264;p50"/>
            <p:cNvSpPr/>
            <p:nvPr/>
          </p:nvSpPr>
          <p:spPr>
            <a:xfrm>
              <a:off x="6626542" y="3364617"/>
              <a:ext cx="56514" cy="84715"/>
            </a:xfrm>
            <a:custGeom>
              <a:rect b="b" l="l" r="r" t="t"/>
              <a:pathLst>
                <a:path extrusionOk="0" h="84715" w="56514">
                  <a:moveTo>
                    <a:pt x="42418" y="14116"/>
                  </a:moveTo>
                  <a:lnTo>
                    <a:pt x="42418" y="28238"/>
                  </a:lnTo>
                  <a:lnTo>
                    <a:pt x="56514" y="28238"/>
                  </a:lnTo>
                  <a:lnTo>
                    <a:pt x="56514" y="70593"/>
                  </a:lnTo>
                  <a:lnTo>
                    <a:pt x="42418" y="70593"/>
                  </a:lnTo>
                  <a:lnTo>
                    <a:pt x="42418" y="84715"/>
                  </a:lnTo>
                  <a:lnTo>
                    <a:pt x="14160" y="84715"/>
                  </a:lnTo>
                  <a:lnTo>
                    <a:pt x="14160" y="70593"/>
                  </a:lnTo>
                  <a:lnTo>
                    <a:pt x="0" y="70593"/>
                  </a:lnTo>
                  <a:lnTo>
                    <a:pt x="0" y="56477"/>
                  </a:lnTo>
                  <a:lnTo>
                    <a:pt x="14160" y="56477"/>
                  </a:lnTo>
                  <a:lnTo>
                    <a:pt x="14160" y="42354"/>
                  </a:lnTo>
                  <a:lnTo>
                    <a:pt x="0" y="42354"/>
                  </a:lnTo>
                  <a:lnTo>
                    <a:pt x="0" y="0"/>
                  </a:lnTo>
                  <a:lnTo>
                    <a:pt x="56514" y="0"/>
                  </a:lnTo>
                  <a:lnTo>
                    <a:pt x="56514" y="14116"/>
                  </a:lnTo>
                  <a:lnTo>
                    <a:pt x="42418" y="1411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5" name="Google Shape;1265;p50"/>
            <p:cNvSpPr/>
            <p:nvPr/>
          </p:nvSpPr>
          <p:spPr>
            <a:xfrm>
              <a:off x="6810120" y="3336372"/>
              <a:ext cx="84709" cy="127075"/>
            </a:xfrm>
            <a:custGeom>
              <a:rect b="b" l="l" r="r" t="t"/>
              <a:pathLst>
                <a:path extrusionOk="0" h="127075" w="84709">
                  <a:moveTo>
                    <a:pt x="70612" y="14122"/>
                  </a:moveTo>
                  <a:lnTo>
                    <a:pt x="70612" y="0"/>
                  </a:lnTo>
                  <a:lnTo>
                    <a:pt x="56452" y="0"/>
                  </a:lnTo>
                  <a:lnTo>
                    <a:pt x="42355" y="0"/>
                  </a:lnTo>
                  <a:lnTo>
                    <a:pt x="28258" y="0"/>
                  </a:lnTo>
                  <a:lnTo>
                    <a:pt x="14098" y="0"/>
                  </a:lnTo>
                  <a:lnTo>
                    <a:pt x="14098" y="14122"/>
                  </a:lnTo>
                  <a:lnTo>
                    <a:pt x="0" y="14122"/>
                  </a:lnTo>
                  <a:lnTo>
                    <a:pt x="0" y="28245"/>
                  </a:lnTo>
                  <a:lnTo>
                    <a:pt x="0" y="112960"/>
                  </a:lnTo>
                  <a:lnTo>
                    <a:pt x="14098" y="112960"/>
                  </a:lnTo>
                  <a:lnTo>
                    <a:pt x="14098" y="127076"/>
                  </a:lnTo>
                  <a:lnTo>
                    <a:pt x="70612" y="127076"/>
                  </a:lnTo>
                  <a:lnTo>
                    <a:pt x="70612" y="112960"/>
                  </a:lnTo>
                  <a:lnTo>
                    <a:pt x="84710" y="112960"/>
                  </a:lnTo>
                  <a:lnTo>
                    <a:pt x="84710" y="28245"/>
                  </a:lnTo>
                  <a:lnTo>
                    <a:pt x="84710" y="14122"/>
                  </a:lnTo>
                  <a:lnTo>
                    <a:pt x="70612" y="14122"/>
                  </a:lnTo>
                  <a:close/>
                  <a:moveTo>
                    <a:pt x="70612" y="42361"/>
                  </a:moveTo>
                  <a:lnTo>
                    <a:pt x="56452" y="42361"/>
                  </a:lnTo>
                  <a:lnTo>
                    <a:pt x="56452" y="56483"/>
                  </a:lnTo>
                  <a:lnTo>
                    <a:pt x="70612" y="56483"/>
                  </a:lnTo>
                  <a:lnTo>
                    <a:pt x="70612" y="98838"/>
                  </a:lnTo>
                  <a:lnTo>
                    <a:pt x="56452" y="98838"/>
                  </a:lnTo>
                  <a:lnTo>
                    <a:pt x="56452" y="112960"/>
                  </a:lnTo>
                  <a:lnTo>
                    <a:pt x="28258" y="112960"/>
                  </a:lnTo>
                  <a:lnTo>
                    <a:pt x="28258" y="98838"/>
                  </a:lnTo>
                  <a:lnTo>
                    <a:pt x="14098" y="98838"/>
                  </a:lnTo>
                  <a:lnTo>
                    <a:pt x="14098" y="84722"/>
                  </a:lnTo>
                  <a:lnTo>
                    <a:pt x="28258" y="84722"/>
                  </a:lnTo>
                  <a:lnTo>
                    <a:pt x="28258" y="70599"/>
                  </a:lnTo>
                  <a:lnTo>
                    <a:pt x="14098" y="70599"/>
                  </a:lnTo>
                  <a:lnTo>
                    <a:pt x="14098" y="28245"/>
                  </a:lnTo>
                  <a:lnTo>
                    <a:pt x="70612" y="28245"/>
                  </a:lnTo>
                  <a:lnTo>
                    <a:pt x="70612" y="42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6" name="Google Shape;1266;p50"/>
            <p:cNvSpPr/>
            <p:nvPr/>
          </p:nvSpPr>
          <p:spPr>
            <a:xfrm>
              <a:off x="6612445" y="3336372"/>
              <a:ext cx="84709" cy="127075"/>
            </a:xfrm>
            <a:custGeom>
              <a:rect b="b" l="l" r="r" t="t"/>
              <a:pathLst>
                <a:path extrusionOk="0" h="127075" w="84709">
                  <a:moveTo>
                    <a:pt x="70612" y="14122"/>
                  </a:moveTo>
                  <a:lnTo>
                    <a:pt x="70612" y="0"/>
                  </a:lnTo>
                  <a:lnTo>
                    <a:pt x="56452" y="0"/>
                  </a:lnTo>
                  <a:lnTo>
                    <a:pt x="42355" y="0"/>
                  </a:lnTo>
                  <a:lnTo>
                    <a:pt x="28258" y="0"/>
                  </a:lnTo>
                  <a:lnTo>
                    <a:pt x="14098" y="0"/>
                  </a:lnTo>
                  <a:lnTo>
                    <a:pt x="14098" y="14122"/>
                  </a:lnTo>
                  <a:lnTo>
                    <a:pt x="0" y="14122"/>
                  </a:lnTo>
                  <a:lnTo>
                    <a:pt x="0" y="28245"/>
                  </a:lnTo>
                  <a:lnTo>
                    <a:pt x="0" y="70599"/>
                  </a:lnTo>
                  <a:lnTo>
                    <a:pt x="0" y="112960"/>
                  </a:lnTo>
                  <a:lnTo>
                    <a:pt x="14098" y="112960"/>
                  </a:lnTo>
                  <a:lnTo>
                    <a:pt x="14098" y="127076"/>
                  </a:lnTo>
                  <a:lnTo>
                    <a:pt x="70612" y="127076"/>
                  </a:lnTo>
                  <a:lnTo>
                    <a:pt x="70612" y="112960"/>
                  </a:lnTo>
                  <a:lnTo>
                    <a:pt x="84710" y="112960"/>
                  </a:lnTo>
                  <a:lnTo>
                    <a:pt x="84710" y="28245"/>
                  </a:lnTo>
                  <a:lnTo>
                    <a:pt x="84710" y="14122"/>
                  </a:lnTo>
                  <a:lnTo>
                    <a:pt x="70612" y="14122"/>
                  </a:lnTo>
                  <a:close/>
                  <a:moveTo>
                    <a:pt x="70612" y="42361"/>
                  </a:moveTo>
                  <a:lnTo>
                    <a:pt x="56452" y="42361"/>
                  </a:lnTo>
                  <a:lnTo>
                    <a:pt x="56452" y="56483"/>
                  </a:lnTo>
                  <a:lnTo>
                    <a:pt x="70612" y="56483"/>
                  </a:lnTo>
                  <a:lnTo>
                    <a:pt x="70612" y="98838"/>
                  </a:lnTo>
                  <a:lnTo>
                    <a:pt x="56452" y="98838"/>
                  </a:lnTo>
                  <a:lnTo>
                    <a:pt x="56452" y="112960"/>
                  </a:lnTo>
                  <a:lnTo>
                    <a:pt x="28258" y="112960"/>
                  </a:lnTo>
                  <a:lnTo>
                    <a:pt x="28258" y="98838"/>
                  </a:lnTo>
                  <a:lnTo>
                    <a:pt x="14098" y="98838"/>
                  </a:lnTo>
                  <a:lnTo>
                    <a:pt x="14098" y="84722"/>
                  </a:lnTo>
                  <a:lnTo>
                    <a:pt x="28258" y="84722"/>
                  </a:lnTo>
                  <a:lnTo>
                    <a:pt x="28258" y="70599"/>
                  </a:lnTo>
                  <a:lnTo>
                    <a:pt x="14098" y="70599"/>
                  </a:lnTo>
                  <a:lnTo>
                    <a:pt x="14098" y="28245"/>
                  </a:lnTo>
                  <a:lnTo>
                    <a:pt x="70612" y="28245"/>
                  </a:lnTo>
                  <a:lnTo>
                    <a:pt x="70612" y="42361"/>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7" name="Google Shape;1267;p50"/>
            <p:cNvSpPr/>
            <p:nvPr/>
          </p:nvSpPr>
          <p:spPr>
            <a:xfrm>
              <a:off x="6626542" y="34069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8" name="Google Shape;1268;p50"/>
            <p:cNvSpPr/>
            <p:nvPr/>
          </p:nvSpPr>
          <p:spPr>
            <a:xfrm>
              <a:off x="6626542"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69" name="Google Shape;1269;p50"/>
            <p:cNvSpPr/>
            <p:nvPr/>
          </p:nvSpPr>
          <p:spPr>
            <a:xfrm>
              <a:off x="6626542"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0" name="Google Shape;1270;p50"/>
            <p:cNvSpPr/>
            <p:nvPr/>
          </p:nvSpPr>
          <p:spPr>
            <a:xfrm>
              <a:off x="6626542"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1" name="Google Shape;1271;p50"/>
            <p:cNvSpPr/>
            <p:nvPr/>
          </p:nvSpPr>
          <p:spPr>
            <a:xfrm>
              <a:off x="6640703"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2" name="Google Shape;1272;p50"/>
            <p:cNvSpPr/>
            <p:nvPr/>
          </p:nvSpPr>
          <p:spPr>
            <a:xfrm>
              <a:off x="6654800"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3" name="Google Shape;1273;p50"/>
            <p:cNvSpPr/>
            <p:nvPr/>
          </p:nvSpPr>
          <p:spPr>
            <a:xfrm>
              <a:off x="6668896"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4" name="Google Shape;1274;p50"/>
            <p:cNvSpPr/>
            <p:nvPr/>
          </p:nvSpPr>
          <p:spPr>
            <a:xfrm>
              <a:off x="6668896"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5" name="Google Shape;1275;p50"/>
            <p:cNvSpPr/>
            <p:nvPr/>
          </p:nvSpPr>
          <p:spPr>
            <a:xfrm>
              <a:off x="6668896"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6" name="Google Shape;1276;p50"/>
            <p:cNvSpPr/>
            <p:nvPr/>
          </p:nvSpPr>
          <p:spPr>
            <a:xfrm>
              <a:off x="6668896" y="34069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7" name="Google Shape;1277;p50"/>
            <p:cNvSpPr/>
            <p:nvPr/>
          </p:nvSpPr>
          <p:spPr>
            <a:xfrm>
              <a:off x="6668896" y="3421094"/>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8" name="Google Shape;1278;p50"/>
            <p:cNvSpPr/>
            <p:nvPr/>
          </p:nvSpPr>
          <p:spPr>
            <a:xfrm>
              <a:off x="6654800" y="3421094"/>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79" name="Google Shape;1279;p50"/>
            <p:cNvSpPr/>
            <p:nvPr/>
          </p:nvSpPr>
          <p:spPr>
            <a:xfrm>
              <a:off x="6654800" y="3435210"/>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0" name="Google Shape;1280;p50"/>
            <p:cNvSpPr/>
            <p:nvPr/>
          </p:nvSpPr>
          <p:spPr>
            <a:xfrm>
              <a:off x="6640703" y="3435210"/>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1" name="Google Shape;1281;p50"/>
            <p:cNvSpPr/>
            <p:nvPr/>
          </p:nvSpPr>
          <p:spPr>
            <a:xfrm>
              <a:off x="6640703" y="3421094"/>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2" name="Google Shape;1282;p50"/>
            <p:cNvSpPr/>
            <p:nvPr/>
          </p:nvSpPr>
          <p:spPr>
            <a:xfrm>
              <a:off x="6626542" y="3421094"/>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3" name="Google Shape;1283;p50"/>
            <p:cNvSpPr/>
            <p:nvPr/>
          </p:nvSpPr>
          <p:spPr>
            <a:xfrm>
              <a:off x="6824218" y="3421094"/>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4" name="Google Shape;1284;p50"/>
            <p:cNvSpPr/>
            <p:nvPr/>
          </p:nvSpPr>
          <p:spPr>
            <a:xfrm>
              <a:off x="6824218" y="34069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5" name="Google Shape;1285;p50"/>
            <p:cNvSpPr/>
            <p:nvPr/>
          </p:nvSpPr>
          <p:spPr>
            <a:xfrm>
              <a:off x="6824218"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6" name="Google Shape;1286;p50"/>
            <p:cNvSpPr/>
            <p:nvPr/>
          </p:nvSpPr>
          <p:spPr>
            <a:xfrm>
              <a:off x="6824218"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7" name="Google Shape;1287;p50"/>
            <p:cNvSpPr/>
            <p:nvPr/>
          </p:nvSpPr>
          <p:spPr>
            <a:xfrm>
              <a:off x="6824218"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8" name="Google Shape;1288;p50"/>
            <p:cNvSpPr/>
            <p:nvPr/>
          </p:nvSpPr>
          <p:spPr>
            <a:xfrm>
              <a:off x="6838378"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89" name="Google Shape;1289;p50"/>
            <p:cNvSpPr/>
            <p:nvPr/>
          </p:nvSpPr>
          <p:spPr>
            <a:xfrm>
              <a:off x="6838378"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0" name="Google Shape;1290;p50"/>
            <p:cNvSpPr/>
            <p:nvPr/>
          </p:nvSpPr>
          <p:spPr>
            <a:xfrm>
              <a:off x="6852475" y="335049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1" name="Google Shape;1291;p50"/>
            <p:cNvSpPr/>
            <p:nvPr/>
          </p:nvSpPr>
          <p:spPr>
            <a:xfrm>
              <a:off x="6852475" y="3364617"/>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2" name="Google Shape;1292;p50"/>
            <p:cNvSpPr/>
            <p:nvPr/>
          </p:nvSpPr>
          <p:spPr>
            <a:xfrm>
              <a:off x="6866572" y="3364617"/>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3" name="Google Shape;1293;p50"/>
            <p:cNvSpPr/>
            <p:nvPr/>
          </p:nvSpPr>
          <p:spPr>
            <a:xfrm>
              <a:off x="6866572" y="3378733"/>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4" name="Google Shape;1294;p50"/>
            <p:cNvSpPr/>
            <p:nvPr/>
          </p:nvSpPr>
          <p:spPr>
            <a:xfrm>
              <a:off x="6866572" y="3392855"/>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5" name="Google Shape;1295;p50"/>
            <p:cNvSpPr/>
            <p:nvPr/>
          </p:nvSpPr>
          <p:spPr>
            <a:xfrm>
              <a:off x="6866572" y="34069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6" name="Google Shape;1296;p50"/>
            <p:cNvSpPr/>
            <p:nvPr/>
          </p:nvSpPr>
          <p:spPr>
            <a:xfrm>
              <a:off x="6866572" y="3421094"/>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7" name="Google Shape;1297;p50"/>
            <p:cNvSpPr/>
            <p:nvPr/>
          </p:nvSpPr>
          <p:spPr>
            <a:xfrm>
              <a:off x="6852475" y="3421094"/>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8" name="Google Shape;1298;p50"/>
            <p:cNvSpPr/>
            <p:nvPr/>
          </p:nvSpPr>
          <p:spPr>
            <a:xfrm>
              <a:off x="6852475" y="3435210"/>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299" name="Google Shape;1299;p50"/>
            <p:cNvSpPr/>
            <p:nvPr/>
          </p:nvSpPr>
          <p:spPr>
            <a:xfrm>
              <a:off x="6838378" y="3435210"/>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0" name="Google Shape;1300;p50"/>
            <p:cNvSpPr/>
            <p:nvPr/>
          </p:nvSpPr>
          <p:spPr>
            <a:xfrm>
              <a:off x="6838378" y="3421094"/>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1" name="Google Shape;1301;p50"/>
            <p:cNvSpPr/>
            <p:nvPr/>
          </p:nvSpPr>
          <p:spPr>
            <a:xfrm>
              <a:off x="6448678" y="3109687"/>
              <a:ext cx="611377" cy="624861"/>
            </a:xfrm>
            <a:custGeom>
              <a:rect b="b" l="l" r="r" t="t"/>
              <a:pathLst>
                <a:path extrusionOk="0" h="624861" w="611377">
                  <a:moveTo>
                    <a:pt x="611378" y="461076"/>
                  </a:moveTo>
                  <a:cubicBezTo>
                    <a:pt x="600075" y="510492"/>
                    <a:pt x="580327" y="555672"/>
                    <a:pt x="553466" y="598033"/>
                  </a:cubicBezTo>
                  <a:cubicBezTo>
                    <a:pt x="553466" y="598033"/>
                    <a:pt x="482854" y="624862"/>
                    <a:pt x="306388" y="624862"/>
                  </a:cubicBezTo>
                  <a:lnTo>
                    <a:pt x="304990" y="624862"/>
                  </a:lnTo>
                  <a:cubicBezTo>
                    <a:pt x="129858" y="624862"/>
                    <a:pt x="57849" y="598033"/>
                    <a:pt x="57849" y="598033"/>
                  </a:cubicBezTo>
                  <a:cubicBezTo>
                    <a:pt x="31052" y="555672"/>
                    <a:pt x="11303" y="510492"/>
                    <a:pt x="0" y="461076"/>
                  </a:cubicBezTo>
                  <a:cubicBezTo>
                    <a:pt x="18352" y="365058"/>
                    <a:pt x="15494" y="263401"/>
                    <a:pt x="0" y="160328"/>
                  </a:cubicBezTo>
                  <a:cubicBezTo>
                    <a:pt x="0" y="160328"/>
                    <a:pt x="29655" y="62900"/>
                    <a:pt x="138366" y="6423"/>
                  </a:cubicBezTo>
                  <a:cubicBezTo>
                    <a:pt x="176466" y="-13345"/>
                    <a:pt x="221678" y="14894"/>
                    <a:pt x="221678" y="58664"/>
                  </a:cubicBezTo>
                  <a:lnTo>
                    <a:pt x="221678" y="112322"/>
                  </a:lnTo>
                  <a:cubicBezTo>
                    <a:pt x="81852" y="126438"/>
                    <a:pt x="39497" y="174444"/>
                    <a:pt x="39497" y="174444"/>
                  </a:cubicBezTo>
                  <a:cubicBezTo>
                    <a:pt x="52197" y="240808"/>
                    <a:pt x="50800" y="343881"/>
                    <a:pt x="32449" y="410245"/>
                  </a:cubicBezTo>
                  <a:lnTo>
                    <a:pt x="77661" y="469547"/>
                  </a:lnTo>
                  <a:lnTo>
                    <a:pt x="108712" y="542966"/>
                  </a:lnTo>
                  <a:cubicBezTo>
                    <a:pt x="108712" y="542966"/>
                    <a:pt x="122809" y="572620"/>
                    <a:pt x="306388" y="572620"/>
                  </a:cubicBezTo>
                  <a:cubicBezTo>
                    <a:pt x="489902" y="572620"/>
                    <a:pt x="504063" y="542966"/>
                    <a:pt x="504063" y="542966"/>
                  </a:cubicBezTo>
                  <a:lnTo>
                    <a:pt x="535115" y="469547"/>
                  </a:lnTo>
                  <a:lnTo>
                    <a:pt x="580327" y="410245"/>
                  </a:lnTo>
                  <a:cubicBezTo>
                    <a:pt x="561912" y="343881"/>
                    <a:pt x="560515" y="240808"/>
                    <a:pt x="573215" y="174444"/>
                  </a:cubicBezTo>
                  <a:cubicBezTo>
                    <a:pt x="573215" y="174444"/>
                    <a:pt x="529463" y="126438"/>
                    <a:pt x="389700" y="112322"/>
                  </a:cubicBezTo>
                  <a:lnTo>
                    <a:pt x="389700" y="58664"/>
                  </a:lnTo>
                  <a:cubicBezTo>
                    <a:pt x="389700" y="16310"/>
                    <a:pt x="434848" y="-13345"/>
                    <a:pt x="473012" y="6423"/>
                  </a:cubicBezTo>
                  <a:cubicBezTo>
                    <a:pt x="581724" y="61490"/>
                    <a:pt x="611378" y="160328"/>
                    <a:pt x="611378" y="160328"/>
                  </a:cubicBezTo>
                  <a:cubicBezTo>
                    <a:pt x="594424" y="263401"/>
                    <a:pt x="591566" y="365058"/>
                    <a:pt x="611378" y="46107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2" name="Google Shape;1302;p50"/>
            <p:cNvSpPr/>
            <p:nvPr/>
          </p:nvSpPr>
          <p:spPr>
            <a:xfrm>
              <a:off x="6303232" y="2994679"/>
              <a:ext cx="906494" cy="851414"/>
            </a:xfrm>
            <a:custGeom>
              <a:rect b="b" l="l" r="r" t="t"/>
              <a:pathLst>
                <a:path extrusionOk="0" h="851414" w="906494">
                  <a:moveTo>
                    <a:pt x="868331" y="336048"/>
                  </a:moveTo>
                  <a:lnTo>
                    <a:pt x="844328" y="302159"/>
                  </a:lnTo>
                  <a:lnTo>
                    <a:pt x="818928" y="39535"/>
                  </a:lnTo>
                  <a:cubicBezTo>
                    <a:pt x="816134" y="16948"/>
                    <a:pt x="797782" y="0"/>
                    <a:pt x="773779" y="0"/>
                  </a:cubicBezTo>
                  <a:cubicBezTo>
                    <a:pt x="748316" y="0"/>
                    <a:pt x="728567" y="19768"/>
                    <a:pt x="728567" y="42361"/>
                  </a:cubicBezTo>
                  <a:lnTo>
                    <a:pt x="728567" y="136963"/>
                  </a:lnTo>
                  <a:cubicBezTo>
                    <a:pt x="728567" y="136963"/>
                    <a:pt x="729964" y="160966"/>
                    <a:pt x="705962" y="186379"/>
                  </a:cubicBezTo>
                  <a:cubicBezTo>
                    <a:pt x="745522" y="231566"/>
                    <a:pt x="758222" y="273920"/>
                    <a:pt x="758222" y="273920"/>
                  </a:cubicBezTo>
                  <a:cubicBezTo>
                    <a:pt x="742664" y="376993"/>
                    <a:pt x="739870" y="478657"/>
                    <a:pt x="758222" y="574669"/>
                  </a:cubicBezTo>
                  <a:cubicBezTo>
                    <a:pt x="746919" y="624091"/>
                    <a:pt x="727170" y="669271"/>
                    <a:pt x="700310" y="711632"/>
                  </a:cubicBezTo>
                  <a:cubicBezTo>
                    <a:pt x="700310" y="711632"/>
                    <a:pt x="629762" y="738454"/>
                    <a:pt x="453231" y="738454"/>
                  </a:cubicBezTo>
                  <a:lnTo>
                    <a:pt x="450437" y="738454"/>
                  </a:lnTo>
                  <a:cubicBezTo>
                    <a:pt x="275304" y="738454"/>
                    <a:pt x="203295" y="711632"/>
                    <a:pt x="203295" y="711632"/>
                  </a:cubicBezTo>
                  <a:cubicBezTo>
                    <a:pt x="176498" y="669271"/>
                    <a:pt x="156750" y="624091"/>
                    <a:pt x="145447" y="574669"/>
                  </a:cubicBezTo>
                  <a:cubicBezTo>
                    <a:pt x="163798" y="478657"/>
                    <a:pt x="160941" y="376993"/>
                    <a:pt x="145447" y="273920"/>
                  </a:cubicBezTo>
                  <a:cubicBezTo>
                    <a:pt x="145447" y="273920"/>
                    <a:pt x="172244" y="184969"/>
                    <a:pt x="268256" y="128492"/>
                  </a:cubicBezTo>
                  <a:cubicBezTo>
                    <a:pt x="261207" y="118605"/>
                    <a:pt x="255556" y="108725"/>
                    <a:pt x="251301" y="100254"/>
                  </a:cubicBezTo>
                  <a:cubicBezTo>
                    <a:pt x="245649" y="90367"/>
                    <a:pt x="232949" y="87541"/>
                    <a:pt x="223107" y="93193"/>
                  </a:cubicBezTo>
                  <a:cubicBezTo>
                    <a:pt x="190595" y="115786"/>
                    <a:pt x="173641" y="135554"/>
                    <a:pt x="173641" y="135554"/>
                  </a:cubicBezTo>
                  <a:lnTo>
                    <a:pt x="173641" y="43771"/>
                  </a:lnTo>
                  <a:cubicBezTo>
                    <a:pt x="173641" y="19768"/>
                    <a:pt x="152495" y="1416"/>
                    <a:pt x="128492" y="1416"/>
                  </a:cubicBezTo>
                  <a:cubicBezTo>
                    <a:pt x="104489" y="1416"/>
                    <a:pt x="84741" y="18358"/>
                    <a:pt x="83280" y="40951"/>
                  </a:cubicBezTo>
                  <a:lnTo>
                    <a:pt x="57880" y="303574"/>
                  </a:lnTo>
                  <a:lnTo>
                    <a:pt x="33884" y="337458"/>
                  </a:lnTo>
                  <a:cubicBezTo>
                    <a:pt x="11297" y="368522"/>
                    <a:pt x="0" y="405232"/>
                    <a:pt x="0" y="443357"/>
                  </a:cubicBezTo>
                  <a:cubicBezTo>
                    <a:pt x="0" y="494189"/>
                    <a:pt x="21177" y="542195"/>
                    <a:pt x="59277" y="578904"/>
                  </a:cubicBezTo>
                  <a:lnTo>
                    <a:pt x="87535" y="605733"/>
                  </a:lnTo>
                  <a:lnTo>
                    <a:pt x="93186" y="617030"/>
                  </a:lnTo>
                  <a:cubicBezTo>
                    <a:pt x="108744" y="646678"/>
                    <a:pt x="125635" y="673506"/>
                    <a:pt x="145447" y="701745"/>
                  </a:cubicBezTo>
                  <a:lnTo>
                    <a:pt x="175101" y="742690"/>
                  </a:lnTo>
                  <a:lnTo>
                    <a:pt x="175101" y="796347"/>
                  </a:lnTo>
                  <a:cubicBezTo>
                    <a:pt x="175101" y="813289"/>
                    <a:pt x="187801" y="828821"/>
                    <a:pt x="206153" y="831647"/>
                  </a:cubicBezTo>
                  <a:cubicBezTo>
                    <a:pt x="247111" y="840118"/>
                    <a:pt x="327565" y="851415"/>
                    <a:pt x="453231" y="851415"/>
                  </a:cubicBezTo>
                  <a:cubicBezTo>
                    <a:pt x="578898" y="851415"/>
                    <a:pt x="659352" y="838708"/>
                    <a:pt x="700310" y="831647"/>
                  </a:cubicBezTo>
                  <a:cubicBezTo>
                    <a:pt x="718662" y="827411"/>
                    <a:pt x="731362" y="813289"/>
                    <a:pt x="731362" y="796347"/>
                  </a:cubicBezTo>
                  <a:lnTo>
                    <a:pt x="731362" y="742690"/>
                  </a:lnTo>
                  <a:lnTo>
                    <a:pt x="761016" y="701745"/>
                  </a:lnTo>
                  <a:cubicBezTo>
                    <a:pt x="780828" y="674916"/>
                    <a:pt x="797782" y="646678"/>
                    <a:pt x="813276" y="617030"/>
                  </a:cubicBezTo>
                  <a:lnTo>
                    <a:pt x="818928" y="605733"/>
                  </a:lnTo>
                  <a:lnTo>
                    <a:pt x="847186" y="578904"/>
                  </a:lnTo>
                  <a:cubicBezTo>
                    <a:pt x="885286" y="543605"/>
                    <a:pt x="906494" y="494189"/>
                    <a:pt x="906494" y="443357"/>
                  </a:cubicBezTo>
                  <a:cubicBezTo>
                    <a:pt x="902240" y="405232"/>
                    <a:pt x="890936" y="368522"/>
                    <a:pt x="868331" y="336048"/>
                  </a:cubicBezTo>
                  <a:close/>
                  <a:moveTo>
                    <a:pt x="115792" y="330403"/>
                  </a:moveTo>
                  <a:cubicBezTo>
                    <a:pt x="115792" y="336048"/>
                    <a:pt x="117189" y="341694"/>
                    <a:pt x="117189" y="347345"/>
                  </a:cubicBezTo>
                  <a:cubicBezTo>
                    <a:pt x="117189" y="352990"/>
                    <a:pt x="118586" y="358641"/>
                    <a:pt x="118586" y="364287"/>
                  </a:cubicBezTo>
                  <a:cubicBezTo>
                    <a:pt x="118586" y="369938"/>
                    <a:pt x="120047" y="375583"/>
                    <a:pt x="120047" y="379819"/>
                  </a:cubicBezTo>
                  <a:cubicBezTo>
                    <a:pt x="121444" y="395351"/>
                    <a:pt x="122841" y="410883"/>
                    <a:pt x="122841" y="424999"/>
                  </a:cubicBezTo>
                  <a:cubicBezTo>
                    <a:pt x="122841" y="429234"/>
                    <a:pt x="122841" y="434886"/>
                    <a:pt x="122841" y="439121"/>
                  </a:cubicBezTo>
                  <a:cubicBezTo>
                    <a:pt x="122841" y="449002"/>
                    <a:pt x="122841" y="458889"/>
                    <a:pt x="122841" y="467360"/>
                  </a:cubicBezTo>
                  <a:cubicBezTo>
                    <a:pt x="122841" y="473012"/>
                    <a:pt x="122841" y="477247"/>
                    <a:pt x="122841" y="482892"/>
                  </a:cubicBezTo>
                  <a:cubicBezTo>
                    <a:pt x="122841" y="492779"/>
                    <a:pt x="121444" y="501250"/>
                    <a:pt x="120047" y="511131"/>
                  </a:cubicBezTo>
                  <a:cubicBezTo>
                    <a:pt x="120047" y="515366"/>
                    <a:pt x="118586" y="519601"/>
                    <a:pt x="118586" y="523837"/>
                  </a:cubicBezTo>
                  <a:cubicBezTo>
                    <a:pt x="117189" y="532308"/>
                    <a:pt x="115792" y="540785"/>
                    <a:pt x="112935" y="549256"/>
                  </a:cubicBezTo>
                  <a:cubicBezTo>
                    <a:pt x="111538" y="553492"/>
                    <a:pt x="110141" y="557727"/>
                    <a:pt x="108744" y="561962"/>
                  </a:cubicBezTo>
                  <a:cubicBezTo>
                    <a:pt x="107283" y="561962"/>
                    <a:pt x="105886" y="561962"/>
                    <a:pt x="104489" y="561962"/>
                  </a:cubicBezTo>
                  <a:cubicBezTo>
                    <a:pt x="101632" y="561962"/>
                    <a:pt x="98838" y="561962"/>
                    <a:pt x="96044" y="560553"/>
                  </a:cubicBezTo>
                  <a:cubicBezTo>
                    <a:pt x="94583" y="560553"/>
                    <a:pt x="93186" y="560553"/>
                    <a:pt x="91789" y="559137"/>
                  </a:cubicBezTo>
                  <a:cubicBezTo>
                    <a:pt x="90392" y="559137"/>
                    <a:pt x="88932" y="559137"/>
                    <a:pt x="87535" y="557727"/>
                  </a:cubicBezTo>
                  <a:cubicBezTo>
                    <a:pt x="84741" y="556311"/>
                    <a:pt x="83280" y="556317"/>
                    <a:pt x="80486" y="553492"/>
                  </a:cubicBezTo>
                  <a:cubicBezTo>
                    <a:pt x="79089" y="553492"/>
                    <a:pt x="77629" y="552075"/>
                    <a:pt x="76232" y="550666"/>
                  </a:cubicBezTo>
                  <a:cubicBezTo>
                    <a:pt x="74835" y="549256"/>
                    <a:pt x="72041" y="547840"/>
                    <a:pt x="70580" y="546430"/>
                  </a:cubicBezTo>
                  <a:cubicBezTo>
                    <a:pt x="69183" y="545020"/>
                    <a:pt x="66389" y="542195"/>
                    <a:pt x="64929" y="540785"/>
                  </a:cubicBezTo>
                  <a:cubicBezTo>
                    <a:pt x="60738" y="536550"/>
                    <a:pt x="57880" y="532308"/>
                    <a:pt x="53626" y="526663"/>
                  </a:cubicBezTo>
                  <a:cubicBezTo>
                    <a:pt x="60738" y="515366"/>
                    <a:pt x="67786" y="492779"/>
                    <a:pt x="67786" y="447593"/>
                  </a:cubicBezTo>
                  <a:cubicBezTo>
                    <a:pt x="67786" y="400996"/>
                    <a:pt x="59277" y="379819"/>
                    <a:pt x="50832" y="369938"/>
                  </a:cubicBezTo>
                  <a:cubicBezTo>
                    <a:pt x="50832" y="369938"/>
                    <a:pt x="52229" y="368522"/>
                    <a:pt x="52229" y="367113"/>
                  </a:cubicBezTo>
                  <a:lnTo>
                    <a:pt x="53626" y="365696"/>
                  </a:lnTo>
                  <a:lnTo>
                    <a:pt x="83280" y="327578"/>
                  </a:lnTo>
                  <a:cubicBezTo>
                    <a:pt x="83280" y="327578"/>
                    <a:pt x="87535" y="280981"/>
                    <a:pt x="94583" y="225914"/>
                  </a:cubicBezTo>
                  <a:cubicBezTo>
                    <a:pt x="96044" y="210382"/>
                    <a:pt x="97441" y="194856"/>
                    <a:pt x="98838" y="179324"/>
                  </a:cubicBezTo>
                  <a:cubicBezTo>
                    <a:pt x="98838" y="177908"/>
                    <a:pt x="98838" y="177908"/>
                    <a:pt x="98838" y="176498"/>
                  </a:cubicBezTo>
                  <a:cubicBezTo>
                    <a:pt x="98838" y="172263"/>
                    <a:pt x="100235" y="168027"/>
                    <a:pt x="100235" y="163792"/>
                  </a:cubicBezTo>
                  <a:cubicBezTo>
                    <a:pt x="100235" y="159557"/>
                    <a:pt x="101632" y="155321"/>
                    <a:pt x="101632" y="152495"/>
                  </a:cubicBezTo>
                  <a:cubicBezTo>
                    <a:pt x="101632" y="151079"/>
                    <a:pt x="101632" y="148260"/>
                    <a:pt x="101632" y="146844"/>
                  </a:cubicBezTo>
                  <a:cubicBezTo>
                    <a:pt x="101632" y="142608"/>
                    <a:pt x="103092" y="139789"/>
                    <a:pt x="103092" y="135554"/>
                  </a:cubicBezTo>
                  <a:cubicBezTo>
                    <a:pt x="103092" y="134137"/>
                    <a:pt x="103092" y="131318"/>
                    <a:pt x="103092" y="129902"/>
                  </a:cubicBezTo>
                  <a:cubicBezTo>
                    <a:pt x="104489" y="120021"/>
                    <a:pt x="104489" y="111551"/>
                    <a:pt x="105886" y="103073"/>
                  </a:cubicBezTo>
                  <a:cubicBezTo>
                    <a:pt x="105886" y="101664"/>
                    <a:pt x="105886" y="100254"/>
                    <a:pt x="105886" y="98838"/>
                  </a:cubicBezTo>
                  <a:cubicBezTo>
                    <a:pt x="105886" y="96018"/>
                    <a:pt x="107283" y="93193"/>
                    <a:pt x="107283" y="88957"/>
                  </a:cubicBezTo>
                  <a:cubicBezTo>
                    <a:pt x="108744" y="72015"/>
                    <a:pt x="110141" y="59303"/>
                    <a:pt x="111538" y="53658"/>
                  </a:cubicBezTo>
                  <a:cubicBezTo>
                    <a:pt x="111538" y="52248"/>
                    <a:pt x="111538" y="50832"/>
                    <a:pt x="111538" y="50832"/>
                  </a:cubicBezTo>
                  <a:cubicBezTo>
                    <a:pt x="111538" y="49422"/>
                    <a:pt x="112935" y="48012"/>
                    <a:pt x="114395" y="46596"/>
                  </a:cubicBezTo>
                  <a:cubicBezTo>
                    <a:pt x="114395" y="45187"/>
                    <a:pt x="115792" y="45187"/>
                    <a:pt x="117189" y="43771"/>
                  </a:cubicBezTo>
                  <a:cubicBezTo>
                    <a:pt x="121444" y="39535"/>
                    <a:pt x="127095" y="39535"/>
                    <a:pt x="132747" y="40951"/>
                  </a:cubicBezTo>
                  <a:cubicBezTo>
                    <a:pt x="134144" y="40951"/>
                    <a:pt x="135541" y="42361"/>
                    <a:pt x="136938" y="43771"/>
                  </a:cubicBezTo>
                  <a:cubicBezTo>
                    <a:pt x="139795" y="46596"/>
                    <a:pt x="141192" y="49422"/>
                    <a:pt x="141192" y="55067"/>
                  </a:cubicBezTo>
                  <a:cubicBezTo>
                    <a:pt x="142589" y="93193"/>
                    <a:pt x="115792" y="330403"/>
                    <a:pt x="115792" y="330403"/>
                  </a:cubicBezTo>
                  <a:close/>
                  <a:moveTo>
                    <a:pt x="697516" y="776580"/>
                  </a:moveTo>
                  <a:cubicBezTo>
                    <a:pt x="697516" y="793522"/>
                    <a:pt x="684816" y="799173"/>
                    <a:pt x="666464" y="803409"/>
                  </a:cubicBezTo>
                  <a:cubicBezTo>
                    <a:pt x="626904" y="811879"/>
                    <a:pt x="574643" y="823176"/>
                    <a:pt x="448976" y="823176"/>
                  </a:cubicBezTo>
                  <a:cubicBezTo>
                    <a:pt x="323311" y="823176"/>
                    <a:pt x="272511" y="810463"/>
                    <a:pt x="231553" y="803409"/>
                  </a:cubicBezTo>
                  <a:cubicBezTo>
                    <a:pt x="213201" y="799173"/>
                    <a:pt x="200501" y="793522"/>
                    <a:pt x="200501" y="776580"/>
                  </a:cubicBezTo>
                  <a:lnTo>
                    <a:pt x="200501" y="755403"/>
                  </a:lnTo>
                  <a:cubicBezTo>
                    <a:pt x="247111" y="765283"/>
                    <a:pt x="304959" y="777989"/>
                    <a:pt x="447580" y="777989"/>
                  </a:cubicBezTo>
                  <a:cubicBezTo>
                    <a:pt x="590200" y="777989"/>
                    <a:pt x="649510" y="763873"/>
                    <a:pt x="694658" y="755403"/>
                  </a:cubicBezTo>
                  <a:lnTo>
                    <a:pt x="694658" y="776580"/>
                  </a:lnTo>
                  <a:lnTo>
                    <a:pt x="697516" y="776580"/>
                  </a:lnTo>
                  <a:close/>
                  <a:moveTo>
                    <a:pt x="848582" y="372758"/>
                  </a:moveTo>
                  <a:cubicBezTo>
                    <a:pt x="840136" y="382645"/>
                    <a:pt x="831628" y="403822"/>
                    <a:pt x="831628" y="450418"/>
                  </a:cubicBezTo>
                  <a:cubicBezTo>
                    <a:pt x="831628" y="495599"/>
                    <a:pt x="838676" y="518192"/>
                    <a:pt x="845788" y="529488"/>
                  </a:cubicBezTo>
                  <a:cubicBezTo>
                    <a:pt x="845788" y="530898"/>
                    <a:pt x="844328" y="530898"/>
                    <a:pt x="842931" y="532308"/>
                  </a:cubicBezTo>
                  <a:cubicBezTo>
                    <a:pt x="840136" y="536550"/>
                    <a:pt x="837279" y="539369"/>
                    <a:pt x="834486" y="542195"/>
                  </a:cubicBezTo>
                  <a:cubicBezTo>
                    <a:pt x="833024" y="543605"/>
                    <a:pt x="830231" y="546430"/>
                    <a:pt x="828834" y="547840"/>
                  </a:cubicBezTo>
                  <a:cubicBezTo>
                    <a:pt x="827436" y="549256"/>
                    <a:pt x="824579" y="550666"/>
                    <a:pt x="823182" y="552075"/>
                  </a:cubicBezTo>
                  <a:cubicBezTo>
                    <a:pt x="821786" y="553492"/>
                    <a:pt x="820324" y="553492"/>
                    <a:pt x="818928" y="554901"/>
                  </a:cubicBezTo>
                  <a:cubicBezTo>
                    <a:pt x="816134" y="556317"/>
                    <a:pt x="814674" y="557727"/>
                    <a:pt x="811879" y="559137"/>
                  </a:cubicBezTo>
                  <a:cubicBezTo>
                    <a:pt x="810482" y="559137"/>
                    <a:pt x="809022" y="560553"/>
                    <a:pt x="807624" y="560553"/>
                  </a:cubicBezTo>
                  <a:cubicBezTo>
                    <a:pt x="806228" y="560553"/>
                    <a:pt x="804831" y="561962"/>
                    <a:pt x="803434" y="561962"/>
                  </a:cubicBezTo>
                  <a:cubicBezTo>
                    <a:pt x="800576" y="563372"/>
                    <a:pt x="797782" y="563372"/>
                    <a:pt x="794924" y="563372"/>
                  </a:cubicBezTo>
                  <a:cubicBezTo>
                    <a:pt x="793528" y="563372"/>
                    <a:pt x="792131" y="563372"/>
                    <a:pt x="790670" y="563372"/>
                  </a:cubicBezTo>
                  <a:cubicBezTo>
                    <a:pt x="787876" y="554901"/>
                    <a:pt x="786479" y="546430"/>
                    <a:pt x="783622" y="537959"/>
                  </a:cubicBezTo>
                  <a:cubicBezTo>
                    <a:pt x="782224" y="529488"/>
                    <a:pt x="780828" y="521018"/>
                    <a:pt x="779431" y="511131"/>
                  </a:cubicBezTo>
                  <a:cubicBezTo>
                    <a:pt x="777970" y="502660"/>
                    <a:pt x="777970" y="492779"/>
                    <a:pt x="776574" y="484302"/>
                  </a:cubicBezTo>
                  <a:lnTo>
                    <a:pt x="776574" y="482892"/>
                  </a:lnTo>
                  <a:cubicBezTo>
                    <a:pt x="776574" y="473012"/>
                    <a:pt x="776574" y="463125"/>
                    <a:pt x="776574" y="453244"/>
                  </a:cubicBezTo>
                  <a:cubicBezTo>
                    <a:pt x="776574" y="447593"/>
                    <a:pt x="776574" y="441947"/>
                    <a:pt x="776574" y="436296"/>
                  </a:cubicBezTo>
                  <a:cubicBezTo>
                    <a:pt x="776574" y="430651"/>
                    <a:pt x="776574" y="424999"/>
                    <a:pt x="776574" y="417944"/>
                  </a:cubicBezTo>
                  <a:cubicBezTo>
                    <a:pt x="776574" y="415119"/>
                    <a:pt x="776574" y="412293"/>
                    <a:pt x="776574" y="410883"/>
                  </a:cubicBezTo>
                  <a:cubicBezTo>
                    <a:pt x="776574" y="400996"/>
                    <a:pt x="777970" y="391115"/>
                    <a:pt x="779431" y="379819"/>
                  </a:cubicBezTo>
                  <a:cubicBezTo>
                    <a:pt x="779431" y="371348"/>
                    <a:pt x="780828" y="362877"/>
                    <a:pt x="782224" y="352990"/>
                  </a:cubicBezTo>
                  <a:cubicBezTo>
                    <a:pt x="782224" y="350171"/>
                    <a:pt x="782224" y="347345"/>
                    <a:pt x="783622" y="344519"/>
                  </a:cubicBezTo>
                  <a:cubicBezTo>
                    <a:pt x="783622" y="340284"/>
                    <a:pt x="785019" y="334639"/>
                    <a:pt x="785019" y="328987"/>
                  </a:cubicBezTo>
                  <a:cubicBezTo>
                    <a:pt x="785019" y="328987"/>
                    <a:pt x="779431" y="280981"/>
                    <a:pt x="773779" y="224504"/>
                  </a:cubicBezTo>
                  <a:lnTo>
                    <a:pt x="773779" y="223095"/>
                  </a:lnTo>
                  <a:cubicBezTo>
                    <a:pt x="773779" y="220269"/>
                    <a:pt x="772319" y="216033"/>
                    <a:pt x="772319" y="213208"/>
                  </a:cubicBezTo>
                  <a:cubicBezTo>
                    <a:pt x="772319" y="211798"/>
                    <a:pt x="772319" y="211798"/>
                    <a:pt x="772319" y="210382"/>
                  </a:cubicBezTo>
                  <a:cubicBezTo>
                    <a:pt x="770922" y="201911"/>
                    <a:pt x="770922" y="192030"/>
                    <a:pt x="769524" y="183560"/>
                  </a:cubicBezTo>
                  <a:cubicBezTo>
                    <a:pt x="769524" y="180734"/>
                    <a:pt x="769524" y="179324"/>
                    <a:pt x="768128" y="177908"/>
                  </a:cubicBezTo>
                  <a:cubicBezTo>
                    <a:pt x="768128" y="173673"/>
                    <a:pt x="766667" y="169437"/>
                    <a:pt x="766667" y="166611"/>
                  </a:cubicBezTo>
                  <a:cubicBezTo>
                    <a:pt x="766667" y="162376"/>
                    <a:pt x="765270" y="158140"/>
                    <a:pt x="765270" y="155321"/>
                  </a:cubicBezTo>
                  <a:cubicBezTo>
                    <a:pt x="765270" y="153905"/>
                    <a:pt x="765270" y="151079"/>
                    <a:pt x="765270" y="149670"/>
                  </a:cubicBezTo>
                  <a:cubicBezTo>
                    <a:pt x="765270" y="145434"/>
                    <a:pt x="763874" y="142608"/>
                    <a:pt x="763874" y="138373"/>
                  </a:cubicBezTo>
                  <a:cubicBezTo>
                    <a:pt x="763874" y="131318"/>
                    <a:pt x="762476" y="124257"/>
                    <a:pt x="761016" y="117196"/>
                  </a:cubicBezTo>
                  <a:cubicBezTo>
                    <a:pt x="761016" y="114370"/>
                    <a:pt x="761016" y="110134"/>
                    <a:pt x="759619" y="107309"/>
                  </a:cubicBezTo>
                  <a:cubicBezTo>
                    <a:pt x="758222" y="98838"/>
                    <a:pt x="758222" y="90367"/>
                    <a:pt x="756824" y="84722"/>
                  </a:cubicBezTo>
                  <a:cubicBezTo>
                    <a:pt x="756824" y="81896"/>
                    <a:pt x="756824" y="80486"/>
                    <a:pt x="756824" y="77661"/>
                  </a:cubicBezTo>
                  <a:cubicBezTo>
                    <a:pt x="756824" y="69190"/>
                    <a:pt x="755428" y="63538"/>
                    <a:pt x="755428" y="59303"/>
                  </a:cubicBezTo>
                  <a:cubicBezTo>
                    <a:pt x="755428" y="57893"/>
                    <a:pt x="755428" y="56483"/>
                    <a:pt x="755428" y="55067"/>
                  </a:cubicBezTo>
                  <a:cubicBezTo>
                    <a:pt x="755428" y="53658"/>
                    <a:pt x="756824" y="52248"/>
                    <a:pt x="756824" y="50832"/>
                  </a:cubicBezTo>
                  <a:cubicBezTo>
                    <a:pt x="756824" y="49422"/>
                    <a:pt x="758222" y="49422"/>
                    <a:pt x="759619" y="48006"/>
                  </a:cubicBezTo>
                  <a:cubicBezTo>
                    <a:pt x="763874" y="45187"/>
                    <a:pt x="769524" y="43771"/>
                    <a:pt x="775176" y="45187"/>
                  </a:cubicBezTo>
                  <a:cubicBezTo>
                    <a:pt x="777970" y="46596"/>
                    <a:pt x="779431" y="48012"/>
                    <a:pt x="782224" y="49422"/>
                  </a:cubicBezTo>
                  <a:cubicBezTo>
                    <a:pt x="783622" y="52248"/>
                    <a:pt x="785019" y="55067"/>
                    <a:pt x="786479" y="57893"/>
                  </a:cubicBezTo>
                  <a:cubicBezTo>
                    <a:pt x="786479" y="59303"/>
                    <a:pt x="786479" y="59303"/>
                    <a:pt x="786479" y="60719"/>
                  </a:cubicBezTo>
                  <a:cubicBezTo>
                    <a:pt x="786479" y="63538"/>
                    <a:pt x="787876" y="67780"/>
                    <a:pt x="787876" y="73425"/>
                  </a:cubicBezTo>
                  <a:cubicBezTo>
                    <a:pt x="787876" y="74835"/>
                    <a:pt x="787876" y="76251"/>
                    <a:pt x="787876" y="77661"/>
                  </a:cubicBezTo>
                  <a:cubicBezTo>
                    <a:pt x="787876" y="79070"/>
                    <a:pt x="787876" y="80486"/>
                    <a:pt x="787876" y="81896"/>
                  </a:cubicBezTo>
                  <a:cubicBezTo>
                    <a:pt x="787876" y="83306"/>
                    <a:pt x="787876" y="84722"/>
                    <a:pt x="787876" y="86131"/>
                  </a:cubicBezTo>
                  <a:cubicBezTo>
                    <a:pt x="787876" y="88957"/>
                    <a:pt x="787876" y="93193"/>
                    <a:pt x="789274" y="97428"/>
                  </a:cubicBezTo>
                  <a:cubicBezTo>
                    <a:pt x="789274" y="101664"/>
                    <a:pt x="790670" y="104489"/>
                    <a:pt x="790670" y="108725"/>
                  </a:cubicBezTo>
                  <a:cubicBezTo>
                    <a:pt x="792131" y="117196"/>
                    <a:pt x="792131" y="125667"/>
                    <a:pt x="793528" y="135554"/>
                  </a:cubicBezTo>
                  <a:cubicBezTo>
                    <a:pt x="793528" y="136963"/>
                    <a:pt x="793528" y="139789"/>
                    <a:pt x="793528" y="141199"/>
                  </a:cubicBezTo>
                  <a:cubicBezTo>
                    <a:pt x="793528" y="145434"/>
                    <a:pt x="794924" y="148260"/>
                    <a:pt x="794924" y="152495"/>
                  </a:cubicBezTo>
                  <a:cubicBezTo>
                    <a:pt x="794924" y="153905"/>
                    <a:pt x="794924" y="156731"/>
                    <a:pt x="794924" y="158140"/>
                  </a:cubicBezTo>
                  <a:cubicBezTo>
                    <a:pt x="794924" y="162376"/>
                    <a:pt x="796322" y="166611"/>
                    <a:pt x="796322" y="169437"/>
                  </a:cubicBezTo>
                  <a:cubicBezTo>
                    <a:pt x="796322" y="173673"/>
                    <a:pt x="797782" y="177908"/>
                    <a:pt x="797782" y="182143"/>
                  </a:cubicBezTo>
                  <a:cubicBezTo>
                    <a:pt x="797782" y="182143"/>
                    <a:pt x="797782" y="183560"/>
                    <a:pt x="797782" y="184969"/>
                  </a:cubicBezTo>
                  <a:cubicBezTo>
                    <a:pt x="799179" y="200501"/>
                    <a:pt x="800576" y="216033"/>
                    <a:pt x="801974" y="231566"/>
                  </a:cubicBezTo>
                  <a:cubicBezTo>
                    <a:pt x="807624" y="286633"/>
                    <a:pt x="813276" y="333223"/>
                    <a:pt x="813276" y="333223"/>
                  </a:cubicBezTo>
                  <a:lnTo>
                    <a:pt x="842931" y="371348"/>
                  </a:lnTo>
                  <a:lnTo>
                    <a:pt x="844328" y="372758"/>
                  </a:lnTo>
                  <a:cubicBezTo>
                    <a:pt x="847186" y="369938"/>
                    <a:pt x="848582" y="371348"/>
                    <a:pt x="848582" y="372758"/>
                  </a:cubicBezTo>
                  <a:close/>
                </a:path>
              </a:pathLst>
            </a:custGeom>
            <a:solidFill>
              <a:srgbClr val="22B573"/>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3" name="Google Shape;1303;p50"/>
            <p:cNvSpPr/>
            <p:nvPr/>
          </p:nvSpPr>
          <p:spPr>
            <a:xfrm>
              <a:off x="6838378" y="3590531"/>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4" name="Google Shape;1304;p50"/>
            <p:cNvSpPr/>
            <p:nvPr/>
          </p:nvSpPr>
          <p:spPr>
            <a:xfrm>
              <a:off x="6838378" y="3604647"/>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5" name="Google Shape;1305;p50"/>
            <p:cNvSpPr/>
            <p:nvPr/>
          </p:nvSpPr>
          <p:spPr>
            <a:xfrm>
              <a:off x="6824218" y="3604647"/>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6" name="Google Shape;1306;p50"/>
            <p:cNvSpPr/>
            <p:nvPr/>
          </p:nvSpPr>
          <p:spPr>
            <a:xfrm>
              <a:off x="6810120" y="3604647"/>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7" name="Google Shape;1307;p50"/>
            <p:cNvSpPr/>
            <p:nvPr/>
          </p:nvSpPr>
          <p:spPr>
            <a:xfrm>
              <a:off x="6810120" y="3618769"/>
              <a:ext cx="14097" cy="14115"/>
            </a:xfrm>
            <a:custGeom>
              <a:rect b="b" l="l" r="r" t="t"/>
              <a:pathLst>
                <a:path extrusionOk="0" h="14115" w="14097">
                  <a:moveTo>
                    <a:pt x="14098" y="0"/>
                  </a:moveTo>
                  <a:lnTo>
                    <a:pt x="0" y="0"/>
                  </a:lnTo>
                  <a:lnTo>
                    <a:pt x="0" y="14116"/>
                  </a:lnTo>
                  <a:lnTo>
                    <a:pt x="14098" y="14116"/>
                  </a:lnTo>
                  <a:lnTo>
                    <a:pt x="14098"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8" name="Google Shape;1308;p50"/>
            <p:cNvSpPr/>
            <p:nvPr/>
          </p:nvSpPr>
          <p:spPr>
            <a:xfrm>
              <a:off x="6796023" y="3618769"/>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09" name="Google Shape;1309;p50"/>
            <p:cNvSpPr/>
            <p:nvPr/>
          </p:nvSpPr>
          <p:spPr>
            <a:xfrm>
              <a:off x="6796023" y="3632885"/>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0" name="Google Shape;1310;p50"/>
            <p:cNvSpPr/>
            <p:nvPr/>
          </p:nvSpPr>
          <p:spPr>
            <a:xfrm>
              <a:off x="6796023" y="36470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1" name="Google Shape;1311;p50"/>
            <p:cNvSpPr/>
            <p:nvPr/>
          </p:nvSpPr>
          <p:spPr>
            <a:xfrm>
              <a:off x="6824218" y="3618769"/>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2" name="Google Shape;1312;p50"/>
            <p:cNvSpPr/>
            <p:nvPr/>
          </p:nvSpPr>
          <p:spPr>
            <a:xfrm>
              <a:off x="6824218" y="3632885"/>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3" name="Google Shape;1313;p50"/>
            <p:cNvSpPr/>
            <p:nvPr/>
          </p:nvSpPr>
          <p:spPr>
            <a:xfrm>
              <a:off x="6824218" y="3647008"/>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4" name="Google Shape;1314;p50"/>
            <p:cNvSpPr/>
            <p:nvPr/>
          </p:nvSpPr>
          <p:spPr>
            <a:xfrm>
              <a:off x="6824218" y="3661124"/>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5" name="Google Shape;1315;p50"/>
            <p:cNvSpPr/>
            <p:nvPr/>
          </p:nvSpPr>
          <p:spPr>
            <a:xfrm>
              <a:off x="6965442" y="3491693"/>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6" name="Google Shape;1316;p50"/>
            <p:cNvSpPr/>
            <p:nvPr/>
          </p:nvSpPr>
          <p:spPr>
            <a:xfrm>
              <a:off x="6965442" y="3505809"/>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7" name="Google Shape;1317;p50"/>
            <p:cNvSpPr/>
            <p:nvPr/>
          </p:nvSpPr>
          <p:spPr>
            <a:xfrm>
              <a:off x="6979539" y="3477571"/>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8" name="Google Shape;1318;p50"/>
            <p:cNvSpPr/>
            <p:nvPr/>
          </p:nvSpPr>
          <p:spPr>
            <a:xfrm>
              <a:off x="6951344" y="3505809"/>
              <a:ext cx="14097" cy="14122"/>
            </a:xfrm>
            <a:custGeom>
              <a:rect b="b" l="l" r="r" t="t"/>
              <a:pathLst>
                <a:path extrusionOk="0" h="14122" w="14097">
                  <a:moveTo>
                    <a:pt x="14098" y="0"/>
                  </a:moveTo>
                  <a:lnTo>
                    <a:pt x="0" y="0"/>
                  </a:lnTo>
                  <a:lnTo>
                    <a:pt x="0" y="14122"/>
                  </a:lnTo>
                  <a:lnTo>
                    <a:pt x="14098" y="14122"/>
                  </a:lnTo>
                  <a:lnTo>
                    <a:pt x="14098"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19" name="Google Shape;1319;p50"/>
            <p:cNvSpPr/>
            <p:nvPr/>
          </p:nvSpPr>
          <p:spPr>
            <a:xfrm>
              <a:off x="6951344" y="3519932"/>
              <a:ext cx="14097" cy="14116"/>
            </a:xfrm>
            <a:custGeom>
              <a:rect b="b" l="l" r="r" t="t"/>
              <a:pathLst>
                <a:path extrusionOk="0" h="14116" w="14097">
                  <a:moveTo>
                    <a:pt x="14098" y="0"/>
                  </a:moveTo>
                  <a:lnTo>
                    <a:pt x="0" y="0"/>
                  </a:lnTo>
                  <a:lnTo>
                    <a:pt x="0" y="14116"/>
                  </a:lnTo>
                  <a:lnTo>
                    <a:pt x="14098" y="14116"/>
                  </a:lnTo>
                  <a:lnTo>
                    <a:pt x="14098"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0" name="Google Shape;1320;p50"/>
            <p:cNvSpPr/>
            <p:nvPr/>
          </p:nvSpPr>
          <p:spPr>
            <a:xfrm>
              <a:off x="6937184" y="3519932"/>
              <a:ext cx="14160" cy="14116"/>
            </a:xfrm>
            <a:custGeom>
              <a:rect b="b" l="l" r="r" t="t"/>
              <a:pathLst>
                <a:path extrusionOk="0" h="14116" w="14160">
                  <a:moveTo>
                    <a:pt x="14160" y="0"/>
                  </a:moveTo>
                  <a:lnTo>
                    <a:pt x="0" y="0"/>
                  </a:lnTo>
                  <a:lnTo>
                    <a:pt x="0" y="14116"/>
                  </a:lnTo>
                  <a:lnTo>
                    <a:pt x="14160" y="14116"/>
                  </a:lnTo>
                  <a:lnTo>
                    <a:pt x="14160"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1" name="Google Shape;1321;p50"/>
            <p:cNvSpPr/>
            <p:nvPr/>
          </p:nvSpPr>
          <p:spPr>
            <a:xfrm>
              <a:off x="6937184" y="3534048"/>
              <a:ext cx="14160" cy="14122"/>
            </a:xfrm>
            <a:custGeom>
              <a:rect b="b" l="l" r="r" t="t"/>
              <a:pathLst>
                <a:path extrusionOk="0" h="14122" w="14160">
                  <a:moveTo>
                    <a:pt x="14160" y="0"/>
                  </a:moveTo>
                  <a:lnTo>
                    <a:pt x="0" y="0"/>
                  </a:lnTo>
                  <a:lnTo>
                    <a:pt x="0" y="14122"/>
                  </a:lnTo>
                  <a:lnTo>
                    <a:pt x="14160" y="14122"/>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2" name="Google Shape;1322;p50"/>
            <p:cNvSpPr/>
            <p:nvPr/>
          </p:nvSpPr>
          <p:spPr>
            <a:xfrm>
              <a:off x="6937184" y="3548170"/>
              <a:ext cx="14160" cy="14115"/>
            </a:xfrm>
            <a:custGeom>
              <a:rect b="b" l="l" r="r" t="t"/>
              <a:pathLst>
                <a:path extrusionOk="0" h="14115" w="14160">
                  <a:moveTo>
                    <a:pt x="14160" y="0"/>
                  </a:moveTo>
                  <a:lnTo>
                    <a:pt x="0" y="0"/>
                  </a:lnTo>
                  <a:lnTo>
                    <a:pt x="0" y="14116"/>
                  </a:lnTo>
                  <a:lnTo>
                    <a:pt x="14160" y="14116"/>
                  </a:lnTo>
                  <a:lnTo>
                    <a:pt x="14160"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3" name="Google Shape;1323;p50"/>
            <p:cNvSpPr/>
            <p:nvPr/>
          </p:nvSpPr>
          <p:spPr>
            <a:xfrm>
              <a:off x="6923087" y="3576408"/>
              <a:ext cx="14096" cy="14116"/>
            </a:xfrm>
            <a:custGeom>
              <a:rect b="b" l="l" r="r" t="t"/>
              <a:pathLst>
                <a:path extrusionOk="0" h="14116" w="14096">
                  <a:moveTo>
                    <a:pt x="14097" y="0"/>
                  </a:moveTo>
                  <a:lnTo>
                    <a:pt x="0" y="0"/>
                  </a:lnTo>
                  <a:lnTo>
                    <a:pt x="0" y="14116"/>
                  </a:lnTo>
                  <a:lnTo>
                    <a:pt x="14097" y="14116"/>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4" name="Google Shape;1324;p50"/>
            <p:cNvSpPr/>
            <p:nvPr/>
          </p:nvSpPr>
          <p:spPr>
            <a:xfrm>
              <a:off x="6923087" y="3534048"/>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5" name="Google Shape;1325;p50"/>
            <p:cNvSpPr/>
            <p:nvPr/>
          </p:nvSpPr>
          <p:spPr>
            <a:xfrm>
              <a:off x="6908990" y="3548170"/>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6" name="Google Shape;1326;p50"/>
            <p:cNvSpPr/>
            <p:nvPr/>
          </p:nvSpPr>
          <p:spPr>
            <a:xfrm>
              <a:off x="6923087" y="3548170"/>
              <a:ext cx="14096" cy="14115"/>
            </a:xfrm>
            <a:custGeom>
              <a:rect b="b" l="l" r="r" t="t"/>
              <a:pathLst>
                <a:path extrusionOk="0" h="14115" w="14096">
                  <a:moveTo>
                    <a:pt x="14097" y="0"/>
                  </a:moveTo>
                  <a:lnTo>
                    <a:pt x="0" y="0"/>
                  </a:lnTo>
                  <a:lnTo>
                    <a:pt x="0" y="14116"/>
                  </a:lnTo>
                  <a:lnTo>
                    <a:pt x="14097" y="14116"/>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7" name="Google Shape;1327;p50"/>
            <p:cNvSpPr/>
            <p:nvPr/>
          </p:nvSpPr>
          <p:spPr>
            <a:xfrm>
              <a:off x="6923087" y="3562286"/>
              <a:ext cx="14096" cy="14122"/>
            </a:xfrm>
            <a:custGeom>
              <a:rect b="b" l="l" r="r" t="t"/>
              <a:pathLst>
                <a:path extrusionOk="0" h="14122" w="14096">
                  <a:moveTo>
                    <a:pt x="14097" y="0"/>
                  </a:moveTo>
                  <a:lnTo>
                    <a:pt x="0" y="0"/>
                  </a:lnTo>
                  <a:lnTo>
                    <a:pt x="0" y="14122"/>
                  </a:lnTo>
                  <a:lnTo>
                    <a:pt x="14097" y="14122"/>
                  </a:lnTo>
                  <a:lnTo>
                    <a:pt x="14097"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28" name="Google Shape;1328;p50"/>
            <p:cNvSpPr/>
            <p:nvPr/>
          </p:nvSpPr>
          <p:spPr>
            <a:xfrm>
              <a:off x="6683057" y="3217773"/>
              <a:ext cx="296481" cy="76244"/>
            </a:xfrm>
            <a:custGeom>
              <a:rect b="b" l="l" r="r" t="t"/>
              <a:pathLst>
                <a:path extrusionOk="0" h="76244" w="296481">
                  <a:moveTo>
                    <a:pt x="56452" y="0"/>
                  </a:moveTo>
                  <a:cubicBezTo>
                    <a:pt x="36703" y="0"/>
                    <a:pt x="16955" y="1410"/>
                    <a:pt x="0" y="2819"/>
                  </a:cubicBezTo>
                  <a:lnTo>
                    <a:pt x="0" y="5645"/>
                  </a:lnTo>
                  <a:lnTo>
                    <a:pt x="14098" y="5645"/>
                  </a:lnTo>
                  <a:lnTo>
                    <a:pt x="28258" y="5645"/>
                  </a:lnTo>
                  <a:lnTo>
                    <a:pt x="42355" y="5645"/>
                  </a:lnTo>
                  <a:lnTo>
                    <a:pt x="42355" y="19768"/>
                  </a:lnTo>
                  <a:lnTo>
                    <a:pt x="56452" y="19768"/>
                  </a:lnTo>
                  <a:lnTo>
                    <a:pt x="70612" y="19768"/>
                  </a:lnTo>
                  <a:lnTo>
                    <a:pt x="70612" y="33884"/>
                  </a:lnTo>
                  <a:lnTo>
                    <a:pt x="84710" y="33884"/>
                  </a:lnTo>
                  <a:lnTo>
                    <a:pt x="84710" y="19768"/>
                  </a:lnTo>
                  <a:lnTo>
                    <a:pt x="98806" y="19768"/>
                  </a:lnTo>
                  <a:lnTo>
                    <a:pt x="112967" y="19768"/>
                  </a:lnTo>
                  <a:lnTo>
                    <a:pt x="112967" y="33884"/>
                  </a:lnTo>
                  <a:lnTo>
                    <a:pt x="127064" y="33884"/>
                  </a:lnTo>
                  <a:lnTo>
                    <a:pt x="127064" y="48006"/>
                  </a:lnTo>
                  <a:lnTo>
                    <a:pt x="127064" y="62122"/>
                  </a:lnTo>
                  <a:lnTo>
                    <a:pt x="127064" y="76244"/>
                  </a:lnTo>
                  <a:lnTo>
                    <a:pt x="141161" y="76244"/>
                  </a:lnTo>
                  <a:lnTo>
                    <a:pt x="141161" y="62122"/>
                  </a:lnTo>
                  <a:lnTo>
                    <a:pt x="141161" y="48006"/>
                  </a:lnTo>
                  <a:lnTo>
                    <a:pt x="141161" y="33884"/>
                  </a:lnTo>
                  <a:lnTo>
                    <a:pt x="141161" y="19768"/>
                  </a:lnTo>
                  <a:lnTo>
                    <a:pt x="155322" y="19768"/>
                  </a:lnTo>
                  <a:lnTo>
                    <a:pt x="169418" y="19768"/>
                  </a:lnTo>
                  <a:lnTo>
                    <a:pt x="169418" y="33884"/>
                  </a:lnTo>
                  <a:lnTo>
                    <a:pt x="183515" y="33884"/>
                  </a:lnTo>
                  <a:lnTo>
                    <a:pt x="197676" y="33884"/>
                  </a:lnTo>
                  <a:lnTo>
                    <a:pt x="197676" y="48006"/>
                  </a:lnTo>
                  <a:lnTo>
                    <a:pt x="197676" y="62122"/>
                  </a:lnTo>
                  <a:lnTo>
                    <a:pt x="197676" y="76244"/>
                  </a:lnTo>
                  <a:lnTo>
                    <a:pt x="211773" y="76244"/>
                  </a:lnTo>
                  <a:lnTo>
                    <a:pt x="211773" y="62122"/>
                  </a:lnTo>
                  <a:lnTo>
                    <a:pt x="211773" y="48006"/>
                  </a:lnTo>
                  <a:lnTo>
                    <a:pt x="211773" y="33884"/>
                  </a:lnTo>
                  <a:lnTo>
                    <a:pt x="225934" y="33884"/>
                  </a:lnTo>
                  <a:lnTo>
                    <a:pt x="240030" y="33884"/>
                  </a:lnTo>
                  <a:lnTo>
                    <a:pt x="240030" y="48006"/>
                  </a:lnTo>
                  <a:lnTo>
                    <a:pt x="254127" y="48006"/>
                  </a:lnTo>
                  <a:lnTo>
                    <a:pt x="254127" y="33884"/>
                  </a:lnTo>
                  <a:lnTo>
                    <a:pt x="268288" y="33884"/>
                  </a:lnTo>
                  <a:lnTo>
                    <a:pt x="282385" y="33884"/>
                  </a:lnTo>
                  <a:lnTo>
                    <a:pt x="282385" y="48006"/>
                  </a:lnTo>
                  <a:lnTo>
                    <a:pt x="296482" y="48006"/>
                  </a:lnTo>
                  <a:lnTo>
                    <a:pt x="296482" y="39535"/>
                  </a:lnTo>
                  <a:cubicBezTo>
                    <a:pt x="268288" y="25413"/>
                    <a:pt x="223076" y="11290"/>
                    <a:pt x="153924" y="4236"/>
                  </a:cubicBezTo>
                  <a:cubicBezTo>
                    <a:pt x="128461" y="1410"/>
                    <a:pt x="101664" y="0"/>
                    <a:pt x="70612" y="0"/>
                  </a:cubicBezTo>
                  <a:cubicBezTo>
                    <a:pt x="66358" y="0"/>
                    <a:pt x="60706" y="0"/>
                    <a:pt x="56452" y="0"/>
                  </a:cubicBez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329" name="Google Shape;1329;p50"/>
          <p:cNvGrpSpPr/>
          <p:nvPr/>
        </p:nvGrpSpPr>
        <p:grpSpPr>
          <a:xfrm>
            <a:off x="5773737" y="3200462"/>
            <a:ext cx="529556" cy="499136"/>
            <a:chOff x="7618983" y="4242218"/>
            <a:chExt cx="906463" cy="854393"/>
          </a:xfrm>
        </p:grpSpPr>
        <p:sp>
          <p:nvSpPr>
            <p:cNvPr id="1330" name="Google Shape;1330;p50"/>
            <p:cNvSpPr/>
            <p:nvPr/>
          </p:nvSpPr>
          <p:spPr>
            <a:xfrm>
              <a:off x="7649971" y="4285632"/>
              <a:ext cx="113982" cy="519615"/>
            </a:xfrm>
            <a:custGeom>
              <a:rect b="b" l="l" r="r" t="t"/>
              <a:pathLst>
                <a:path extrusionOk="0" h="519615" w="113982">
                  <a:moveTo>
                    <a:pt x="85852" y="288774"/>
                  </a:moveTo>
                  <a:cubicBezTo>
                    <a:pt x="97092" y="383078"/>
                    <a:pt x="99885" y="457678"/>
                    <a:pt x="80201" y="519616"/>
                  </a:cubicBezTo>
                  <a:cubicBezTo>
                    <a:pt x="57658" y="519616"/>
                    <a:pt x="40767" y="505538"/>
                    <a:pt x="26734" y="485834"/>
                  </a:cubicBezTo>
                  <a:cubicBezTo>
                    <a:pt x="12636" y="468943"/>
                    <a:pt x="0" y="447829"/>
                    <a:pt x="0" y="397156"/>
                  </a:cubicBezTo>
                  <a:cubicBezTo>
                    <a:pt x="0" y="370410"/>
                    <a:pt x="12636" y="343670"/>
                    <a:pt x="22479" y="329592"/>
                  </a:cubicBezTo>
                  <a:cubicBezTo>
                    <a:pt x="23876" y="328183"/>
                    <a:pt x="23876" y="326779"/>
                    <a:pt x="25336" y="325370"/>
                  </a:cubicBezTo>
                  <a:lnTo>
                    <a:pt x="54864" y="287364"/>
                  </a:lnTo>
                  <a:cubicBezTo>
                    <a:pt x="54864" y="287364"/>
                    <a:pt x="80201" y="42445"/>
                    <a:pt x="84455" y="14295"/>
                  </a:cubicBezTo>
                  <a:cubicBezTo>
                    <a:pt x="87249" y="-6818"/>
                    <a:pt x="113983" y="-2595"/>
                    <a:pt x="113983" y="14295"/>
                  </a:cubicBezTo>
                  <a:cubicBezTo>
                    <a:pt x="112585" y="52300"/>
                    <a:pt x="85852" y="288774"/>
                    <a:pt x="85852" y="28877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1" name="Google Shape;1331;p50"/>
            <p:cNvSpPr/>
            <p:nvPr/>
          </p:nvSpPr>
          <p:spPr>
            <a:xfrm>
              <a:off x="7986331" y="4315409"/>
              <a:ext cx="166116" cy="184391"/>
            </a:xfrm>
            <a:custGeom>
              <a:rect b="b" l="l" r="r" t="t"/>
              <a:pathLst>
                <a:path extrusionOk="0" h="184391" w="166116">
                  <a:moveTo>
                    <a:pt x="166116" y="7042"/>
                  </a:moveTo>
                  <a:lnTo>
                    <a:pt x="166116" y="184391"/>
                  </a:lnTo>
                  <a:cubicBezTo>
                    <a:pt x="166116" y="184391"/>
                    <a:pt x="143574" y="177355"/>
                    <a:pt x="83059" y="177355"/>
                  </a:cubicBezTo>
                  <a:cubicBezTo>
                    <a:pt x="22543" y="177355"/>
                    <a:pt x="0" y="184391"/>
                    <a:pt x="0" y="184391"/>
                  </a:cubicBezTo>
                  <a:lnTo>
                    <a:pt x="0" y="7042"/>
                  </a:lnTo>
                  <a:cubicBezTo>
                    <a:pt x="0" y="7042"/>
                    <a:pt x="22543" y="0"/>
                    <a:pt x="83059" y="0"/>
                  </a:cubicBezTo>
                  <a:cubicBezTo>
                    <a:pt x="143574" y="0"/>
                    <a:pt x="166116" y="7042"/>
                    <a:pt x="166116" y="7042"/>
                  </a:cubicBezTo>
                  <a:close/>
                </a:path>
              </a:pathLst>
            </a:custGeom>
            <a:solidFill>
              <a:srgbClr val="C0B8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2" name="Google Shape;1332;p50"/>
            <p:cNvSpPr/>
            <p:nvPr/>
          </p:nvSpPr>
          <p:spPr>
            <a:xfrm>
              <a:off x="7780845" y="4450537"/>
              <a:ext cx="574294" cy="492652"/>
            </a:xfrm>
            <a:custGeom>
              <a:rect b="b" l="l" r="r" t="t"/>
              <a:pathLst>
                <a:path extrusionOk="0" h="492652" w="574294">
                  <a:moveTo>
                    <a:pt x="288544" y="492652"/>
                  </a:moveTo>
                  <a:cubicBezTo>
                    <a:pt x="115443" y="492652"/>
                    <a:pt x="84455" y="465906"/>
                    <a:pt x="78804" y="454647"/>
                  </a:cubicBezTo>
                  <a:lnTo>
                    <a:pt x="49276" y="381451"/>
                  </a:lnTo>
                  <a:lnTo>
                    <a:pt x="0" y="318110"/>
                  </a:lnTo>
                  <a:lnTo>
                    <a:pt x="1398" y="311074"/>
                  </a:lnTo>
                  <a:cubicBezTo>
                    <a:pt x="18288" y="250546"/>
                    <a:pt x="21146" y="150609"/>
                    <a:pt x="8446" y="83045"/>
                  </a:cubicBezTo>
                  <a:lnTo>
                    <a:pt x="7048" y="76009"/>
                  </a:lnTo>
                  <a:lnTo>
                    <a:pt x="11240" y="70377"/>
                  </a:lnTo>
                  <a:cubicBezTo>
                    <a:pt x="12700" y="68974"/>
                    <a:pt x="60516" y="19704"/>
                    <a:pt x="202692" y="4223"/>
                  </a:cubicBezTo>
                  <a:cubicBezTo>
                    <a:pt x="229426" y="1410"/>
                    <a:pt x="259017" y="0"/>
                    <a:pt x="287148" y="0"/>
                  </a:cubicBezTo>
                  <a:cubicBezTo>
                    <a:pt x="315278" y="0"/>
                    <a:pt x="344869" y="1410"/>
                    <a:pt x="371602" y="4223"/>
                  </a:cubicBezTo>
                  <a:cubicBezTo>
                    <a:pt x="513779" y="18301"/>
                    <a:pt x="561594" y="67564"/>
                    <a:pt x="563055" y="70377"/>
                  </a:cubicBezTo>
                  <a:lnTo>
                    <a:pt x="567246" y="76009"/>
                  </a:lnTo>
                  <a:lnTo>
                    <a:pt x="565848" y="83045"/>
                  </a:lnTo>
                  <a:cubicBezTo>
                    <a:pt x="553148" y="150609"/>
                    <a:pt x="556006" y="250546"/>
                    <a:pt x="572898" y="311074"/>
                  </a:cubicBezTo>
                  <a:lnTo>
                    <a:pt x="574294" y="318110"/>
                  </a:lnTo>
                  <a:lnTo>
                    <a:pt x="525018" y="380047"/>
                  </a:lnTo>
                  <a:lnTo>
                    <a:pt x="495491" y="451834"/>
                  </a:lnTo>
                  <a:cubicBezTo>
                    <a:pt x="494094" y="465906"/>
                    <a:pt x="463106" y="492652"/>
                    <a:pt x="288544" y="492652"/>
                  </a:cubicBezTo>
                  <a:close/>
                </a:path>
              </a:pathLst>
            </a:custGeom>
            <a:solidFill>
              <a:srgbClr val="C0B8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3" name="Google Shape;1333;p50"/>
            <p:cNvSpPr/>
            <p:nvPr/>
          </p:nvSpPr>
          <p:spPr>
            <a:xfrm>
              <a:off x="7765351" y="4439278"/>
              <a:ext cx="608076" cy="516578"/>
            </a:xfrm>
            <a:custGeom>
              <a:rect b="b" l="l" r="r" t="t"/>
              <a:pathLst>
                <a:path extrusionOk="0" h="516578" w="608076">
                  <a:moveTo>
                    <a:pt x="304038" y="28149"/>
                  </a:moveTo>
                  <a:cubicBezTo>
                    <a:pt x="335026" y="28149"/>
                    <a:pt x="363156" y="29559"/>
                    <a:pt x="387096" y="32372"/>
                  </a:cubicBezTo>
                  <a:cubicBezTo>
                    <a:pt x="526479" y="46450"/>
                    <a:pt x="570103" y="94304"/>
                    <a:pt x="570103" y="94304"/>
                  </a:cubicBezTo>
                  <a:cubicBezTo>
                    <a:pt x="557403" y="160465"/>
                    <a:pt x="558800" y="263214"/>
                    <a:pt x="577088" y="329368"/>
                  </a:cubicBezTo>
                  <a:lnTo>
                    <a:pt x="532067" y="388487"/>
                  </a:lnTo>
                  <a:lnTo>
                    <a:pt x="501142" y="461683"/>
                  </a:lnTo>
                  <a:cubicBezTo>
                    <a:pt x="501142" y="461683"/>
                    <a:pt x="487045" y="491243"/>
                    <a:pt x="304038" y="491243"/>
                  </a:cubicBezTo>
                  <a:cubicBezTo>
                    <a:pt x="121094" y="491243"/>
                    <a:pt x="106997" y="461683"/>
                    <a:pt x="106997" y="461683"/>
                  </a:cubicBezTo>
                  <a:lnTo>
                    <a:pt x="76009" y="388487"/>
                  </a:lnTo>
                  <a:lnTo>
                    <a:pt x="30988" y="329368"/>
                  </a:lnTo>
                  <a:cubicBezTo>
                    <a:pt x="49276" y="263214"/>
                    <a:pt x="50673" y="160465"/>
                    <a:pt x="38036" y="94304"/>
                  </a:cubicBezTo>
                  <a:cubicBezTo>
                    <a:pt x="38036" y="94304"/>
                    <a:pt x="81661" y="46450"/>
                    <a:pt x="219583" y="32372"/>
                  </a:cubicBezTo>
                  <a:cubicBezTo>
                    <a:pt x="244919" y="29559"/>
                    <a:pt x="273114" y="28149"/>
                    <a:pt x="304038" y="28149"/>
                  </a:cubicBezTo>
                  <a:close/>
                  <a:moveTo>
                    <a:pt x="304038" y="0"/>
                  </a:moveTo>
                  <a:cubicBezTo>
                    <a:pt x="274510" y="0"/>
                    <a:pt x="246317" y="1403"/>
                    <a:pt x="218186" y="4223"/>
                  </a:cubicBezTo>
                  <a:cubicBezTo>
                    <a:pt x="73216" y="19704"/>
                    <a:pt x="22542" y="68967"/>
                    <a:pt x="18288" y="74600"/>
                  </a:cubicBezTo>
                  <a:lnTo>
                    <a:pt x="8445" y="84455"/>
                  </a:lnTo>
                  <a:lnTo>
                    <a:pt x="11303" y="98527"/>
                  </a:lnTo>
                  <a:cubicBezTo>
                    <a:pt x="23940" y="163278"/>
                    <a:pt x="19748" y="263214"/>
                    <a:pt x="4255" y="320923"/>
                  </a:cubicBezTo>
                  <a:lnTo>
                    <a:pt x="0" y="335000"/>
                  </a:lnTo>
                  <a:lnTo>
                    <a:pt x="8445" y="346259"/>
                  </a:lnTo>
                  <a:lnTo>
                    <a:pt x="52070" y="401155"/>
                  </a:lnTo>
                  <a:lnTo>
                    <a:pt x="81661" y="471538"/>
                  </a:lnTo>
                  <a:cubicBezTo>
                    <a:pt x="87313" y="482797"/>
                    <a:pt x="102743" y="516579"/>
                    <a:pt x="304038" y="516579"/>
                  </a:cubicBezTo>
                  <a:cubicBezTo>
                    <a:pt x="505333" y="516579"/>
                    <a:pt x="520827" y="482797"/>
                    <a:pt x="526479" y="471538"/>
                  </a:cubicBezTo>
                  <a:lnTo>
                    <a:pt x="556006" y="401155"/>
                  </a:lnTo>
                  <a:lnTo>
                    <a:pt x="599630" y="346259"/>
                  </a:lnTo>
                  <a:lnTo>
                    <a:pt x="608076" y="335000"/>
                  </a:lnTo>
                  <a:lnTo>
                    <a:pt x="603885" y="320923"/>
                  </a:lnTo>
                  <a:cubicBezTo>
                    <a:pt x="588391" y="263214"/>
                    <a:pt x="584136" y="163278"/>
                    <a:pt x="596836" y="98527"/>
                  </a:cubicBezTo>
                  <a:lnTo>
                    <a:pt x="599630" y="84455"/>
                  </a:lnTo>
                  <a:lnTo>
                    <a:pt x="589788" y="74600"/>
                  </a:lnTo>
                  <a:cubicBezTo>
                    <a:pt x="584136" y="68967"/>
                    <a:pt x="534924" y="19704"/>
                    <a:pt x="388493" y="4223"/>
                  </a:cubicBezTo>
                  <a:cubicBezTo>
                    <a:pt x="361759" y="1403"/>
                    <a:pt x="333629" y="0"/>
                    <a:pt x="304038" y="0"/>
                  </a:cubicBezTo>
                  <a:close/>
                </a:path>
              </a:pathLst>
            </a:custGeom>
            <a:solidFill>
              <a:srgbClr val="666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4" name="Google Shape;1334;p50"/>
            <p:cNvSpPr/>
            <p:nvPr/>
          </p:nvSpPr>
          <p:spPr>
            <a:xfrm>
              <a:off x="7649971" y="4285632"/>
              <a:ext cx="113982" cy="519615"/>
            </a:xfrm>
            <a:custGeom>
              <a:rect b="b" l="l" r="r" t="t"/>
              <a:pathLst>
                <a:path extrusionOk="0" h="519615" w="113982">
                  <a:moveTo>
                    <a:pt x="85852" y="288774"/>
                  </a:moveTo>
                  <a:cubicBezTo>
                    <a:pt x="97092" y="383078"/>
                    <a:pt x="99885" y="457678"/>
                    <a:pt x="80201" y="519616"/>
                  </a:cubicBezTo>
                  <a:cubicBezTo>
                    <a:pt x="57658" y="519616"/>
                    <a:pt x="40767" y="505538"/>
                    <a:pt x="26734" y="485834"/>
                  </a:cubicBezTo>
                  <a:cubicBezTo>
                    <a:pt x="12636" y="468943"/>
                    <a:pt x="0" y="447829"/>
                    <a:pt x="0" y="397156"/>
                  </a:cubicBezTo>
                  <a:cubicBezTo>
                    <a:pt x="0" y="370410"/>
                    <a:pt x="12636" y="343670"/>
                    <a:pt x="22479" y="329592"/>
                  </a:cubicBezTo>
                  <a:cubicBezTo>
                    <a:pt x="23876" y="328183"/>
                    <a:pt x="23876" y="326779"/>
                    <a:pt x="25336" y="325370"/>
                  </a:cubicBezTo>
                  <a:lnTo>
                    <a:pt x="54864" y="287364"/>
                  </a:lnTo>
                  <a:cubicBezTo>
                    <a:pt x="54864" y="287364"/>
                    <a:pt x="80201" y="42445"/>
                    <a:pt x="84455" y="14295"/>
                  </a:cubicBezTo>
                  <a:cubicBezTo>
                    <a:pt x="87249" y="-6818"/>
                    <a:pt x="113983" y="-2595"/>
                    <a:pt x="113983" y="14295"/>
                  </a:cubicBezTo>
                  <a:cubicBezTo>
                    <a:pt x="112585" y="52300"/>
                    <a:pt x="85852" y="288774"/>
                    <a:pt x="85852" y="288774"/>
                  </a:cubicBezTo>
                  <a:close/>
                </a:path>
              </a:pathLst>
            </a:custGeom>
            <a:solidFill>
              <a:srgbClr val="666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5" name="Google Shape;1335;p50"/>
            <p:cNvSpPr/>
            <p:nvPr/>
          </p:nvSpPr>
          <p:spPr>
            <a:xfrm>
              <a:off x="8376221" y="4285632"/>
              <a:ext cx="114046" cy="519615"/>
            </a:xfrm>
            <a:custGeom>
              <a:rect b="b" l="l" r="r" t="t"/>
              <a:pathLst>
                <a:path extrusionOk="0" h="519615" w="114046">
                  <a:moveTo>
                    <a:pt x="28194" y="288774"/>
                  </a:moveTo>
                  <a:cubicBezTo>
                    <a:pt x="16891" y="383078"/>
                    <a:pt x="14098" y="457678"/>
                    <a:pt x="33782" y="519616"/>
                  </a:cubicBezTo>
                  <a:cubicBezTo>
                    <a:pt x="56324" y="519616"/>
                    <a:pt x="73216" y="505538"/>
                    <a:pt x="87313" y="485834"/>
                  </a:cubicBezTo>
                  <a:cubicBezTo>
                    <a:pt x="101347" y="468943"/>
                    <a:pt x="114047" y="447829"/>
                    <a:pt x="114047" y="397156"/>
                  </a:cubicBezTo>
                  <a:cubicBezTo>
                    <a:pt x="114047" y="370410"/>
                    <a:pt x="101347" y="343670"/>
                    <a:pt x="91504" y="329592"/>
                  </a:cubicBezTo>
                  <a:cubicBezTo>
                    <a:pt x="90107" y="328183"/>
                    <a:pt x="90107" y="326779"/>
                    <a:pt x="88710" y="325370"/>
                  </a:cubicBezTo>
                  <a:lnTo>
                    <a:pt x="59119" y="287364"/>
                  </a:lnTo>
                  <a:cubicBezTo>
                    <a:pt x="59119" y="287364"/>
                    <a:pt x="33782" y="42445"/>
                    <a:pt x="29591" y="14295"/>
                  </a:cubicBezTo>
                  <a:cubicBezTo>
                    <a:pt x="26798" y="-6818"/>
                    <a:pt x="0" y="-2595"/>
                    <a:pt x="0" y="14295"/>
                  </a:cubicBezTo>
                  <a:cubicBezTo>
                    <a:pt x="1460" y="52300"/>
                    <a:pt x="28194" y="288774"/>
                    <a:pt x="28194" y="288774"/>
                  </a:cubicBezTo>
                  <a:close/>
                </a:path>
              </a:pathLst>
            </a:custGeom>
            <a:solidFill>
              <a:srgbClr val="666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6" name="Google Shape;1336;p50"/>
            <p:cNvSpPr/>
            <p:nvPr/>
          </p:nvSpPr>
          <p:spPr>
            <a:xfrm>
              <a:off x="7621778" y="4245031"/>
              <a:ext cx="903668" cy="848766"/>
            </a:xfrm>
            <a:custGeom>
              <a:rect b="b" l="l" r="r" t="t"/>
              <a:pathLst>
                <a:path extrusionOk="0" h="848766" w="903668">
                  <a:moveTo>
                    <a:pt x="864235" y="335001"/>
                  </a:moveTo>
                  <a:lnTo>
                    <a:pt x="840359" y="301219"/>
                  </a:lnTo>
                  <a:lnTo>
                    <a:pt x="815022" y="39415"/>
                  </a:lnTo>
                  <a:cubicBezTo>
                    <a:pt x="812165" y="16891"/>
                    <a:pt x="793877" y="0"/>
                    <a:pt x="769938" y="0"/>
                  </a:cubicBezTo>
                  <a:cubicBezTo>
                    <a:pt x="744601" y="0"/>
                    <a:pt x="724915" y="19704"/>
                    <a:pt x="724915" y="42228"/>
                  </a:cubicBezTo>
                  <a:lnTo>
                    <a:pt x="724915" y="136538"/>
                  </a:lnTo>
                  <a:cubicBezTo>
                    <a:pt x="724915" y="136538"/>
                    <a:pt x="637667" y="26746"/>
                    <a:pt x="449008" y="26746"/>
                  </a:cubicBezTo>
                  <a:cubicBezTo>
                    <a:pt x="260414" y="26746"/>
                    <a:pt x="173165" y="136538"/>
                    <a:pt x="173165" y="136538"/>
                  </a:cubicBezTo>
                  <a:lnTo>
                    <a:pt x="173165" y="43637"/>
                  </a:lnTo>
                  <a:cubicBezTo>
                    <a:pt x="173165" y="19704"/>
                    <a:pt x="152019" y="1410"/>
                    <a:pt x="128079" y="1410"/>
                  </a:cubicBezTo>
                  <a:cubicBezTo>
                    <a:pt x="104203" y="1410"/>
                    <a:pt x="84455" y="18301"/>
                    <a:pt x="83058" y="40818"/>
                  </a:cubicBezTo>
                  <a:lnTo>
                    <a:pt x="57721" y="302628"/>
                  </a:lnTo>
                  <a:lnTo>
                    <a:pt x="33782" y="336410"/>
                  </a:lnTo>
                  <a:cubicBezTo>
                    <a:pt x="11303" y="367380"/>
                    <a:pt x="0" y="403975"/>
                    <a:pt x="0" y="441979"/>
                  </a:cubicBezTo>
                  <a:cubicBezTo>
                    <a:pt x="0" y="492652"/>
                    <a:pt x="21145" y="540506"/>
                    <a:pt x="59118" y="577107"/>
                  </a:cubicBezTo>
                  <a:lnTo>
                    <a:pt x="87313" y="603847"/>
                  </a:lnTo>
                  <a:lnTo>
                    <a:pt x="92901" y="615112"/>
                  </a:lnTo>
                  <a:cubicBezTo>
                    <a:pt x="108394" y="644671"/>
                    <a:pt x="125285" y="671411"/>
                    <a:pt x="144970" y="699561"/>
                  </a:cubicBezTo>
                  <a:lnTo>
                    <a:pt x="174561" y="740385"/>
                  </a:lnTo>
                  <a:lnTo>
                    <a:pt x="174561" y="793871"/>
                  </a:lnTo>
                  <a:cubicBezTo>
                    <a:pt x="174561" y="810762"/>
                    <a:pt x="187198" y="826243"/>
                    <a:pt x="205549" y="829063"/>
                  </a:cubicBezTo>
                  <a:cubicBezTo>
                    <a:pt x="246316" y="837508"/>
                    <a:pt x="326580" y="848766"/>
                    <a:pt x="451865" y="848766"/>
                  </a:cubicBezTo>
                  <a:cubicBezTo>
                    <a:pt x="577152" y="848766"/>
                    <a:pt x="657352" y="836098"/>
                    <a:pt x="698182" y="829063"/>
                  </a:cubicBezTo>
                  <a:cubicBezTo>
                    <a:pt x="716470" y="824840"/>
                    <a:pt x="729107" y="810762"/>
                    <a:pt x="729107" y="793871"/>
                  </a:cubicBezTo>
                  <a:lnTo>
                    <a:pt x="729107" y="740385"/>
                  </a:lnTo>
                  <a:lnTo>
                    <a:pt x="758698" y="699561"/>
                  </a:lnTo>
                  <a:cubicBezTo>
                    <a:pt x="778383" y="672821"/>
                    <a:pt x="795274" y="644671"/>
                    <a:pt x="810768" y="615112"/>
                  </a:cubicBezTo>
                  <a:lnTo>
                    <a:pt x="816419" y="603847"/>
                  </a:lnTo>
                  <a:lnTo>
                    <a:pt x="844550" y="577107"/>
                  </a:lnTo>
                  <a:cubicBezTo>
                    <a:pt x="882586" y="541915"/>
                    <a:pt x="903668" y="492652"/>
                    <a:pt x="903668" y="441979"/>
                  </a:cubicBezTo>
                  <a:cubicBezTo>
                    <a:pt x="898017" y="403975"/>
                    <a:pt x="886778" y="367380"/>
                    <a:pt x="864235" y="335001"/>
                  </a:cubicBezTo>
                  <a:close/>
                  <a:moveTo>
                    <a:pt x="114046" y="329375"/>
                  </a:moveTo>
                  <a:cubicBezTo>
                    <a:pt x="114046" y="335001"/>
                    <a:pt x="115443" y="340633"/>
                    <a:pt x="115443" y="346266"/>
                  </a:cubicBezTo>
                  <a:cubicBezTo>
                    <a:pt x="115443" y="351892"/>
                    <a:pt x="116840" y="357524"/>
                    <a:pt x="116840" y="363157"/>
                  </a:cubicBezTo>
                  <a:cubicBezTo>
                    <a:pt x="116840" y="368783"/>
                    <a:pt x="118237" y="374415"/>
                    <a:pt x="118237" y="378638"/>
                  </a:cubicBezTo>
                  <a:cubicBezTo>
                    <a:pt x="119634" y="394119"/>
                    <a:pt x="121094" y="409601"/>
                    <a:pt x="121094" y="423678"/>
                  </a:cubicBezTo>
                  <a:cubicBezTo>
                    <a:pt x="121094" y="427901"/>
                    <a:pt x="121094" y="433534"/>
                    <a:pt x="121094" y="437757"/>
                  </a:cubicBezTo>
                  <a:cubicBezTo>
                    <a:pt x="121094" y="447605"/>
                    <a:pt x="121094" y="457460"/>
                    <a:pt x="121094" y="465906"/>
                  </a:cubicBezTo>
                  <a:cubicBezTo>
                    <a:pt x="121094" y="471539"/>
                    <a:pt x="121094" y="475761"/>
                    <a:pt x="121094" y="481387"/>
                  </a:cubicBezTo>
                  <a:cubicBezTo>
                    <a:pt x="121094" y="491243"/>
                    <a:pt x="119634" y="499688"/>
                    <a:pt x="118237" y="509543"/>
                  </a:cubicBezTo>
                  <a:cubicBezTo>
                    <a:pt x="118237" y="513766"/>
                    <a:pt x="116840" y="517989"/>
                    <a:pt x="116840" y="522212"/>
                  </a:cubicBezTo>
                  <a:cubicBezTo>
                    <a:pt x="115443" y="530657"/>
                    <a:pt x="114046" y="539102"/>
                    <a:pt x="111189" y="547548"/>
                  </a:cubicBezTo>
                  <a:cubicBezTo>
                    <a:pt x="109791" y="551771"/>
                    <a:pt x="108394" y="555994"/>
                    <a:pt x="106997" y="560216"/>
                  </a:cubicBezTo>
                  <a:cubicBezTo>
                    <a:pt x="105601" y="560216"/>
                    <a:pt x="104203" y="560216"/>
                    <a:pt x="102743" y="560216"/>
                  </a:cubicBezTo>
                  <a:cubicBezTo>
                    <a:pt x="99949" y="560216"/>
                    <a:pt x="97155" y="560216"/>
                    <a:pt x="94297" y="558807"/>
                  </a:cubicBezTo>
                  <a:cubicBezTo>
                    <a:pt x="92901" y="558807"/>
                    <a:pt x="91503" y="558807"/>
                    <a:pt x="90106" y="557397"/>
                  </a:cubicBezTo>
                  <a:cubicBezTo>
                    <a:pt x="88709" y="557397"/>
                    <a:pt x="87313" y="557397"/>
                    <a:pt x="85852" y="555994"/>
                  </a:cubicBezTo>
                  <a:cubicBezTo>
                    <a:pt x="83058" y="554584"/>
                    <a:pt x="81661" y="554584"/>
                    <a:pt x="78867" y="551771"/>
                  </a:cubicBezTo>
                  <a:cubicBezTo>
                    <a:pt x="77406" y="551771"/>
                    <a:pt x="76009" y="550361"/>
                    <a:pt x="74613" y="548951"/>
                  </a:cubicBezTo>
                  <a:cubicBezTo>
                    <a:pt x="73216" y="547548"/>
                    <a:pt x="70421" y="546138"/>
                    <a:pt x="68961" y="544729"/>
                  </a:cubicBezTo>
                  <a:cubicBezTo>
                    <a:pt x="67564" y="543325"/>
                    <a:pt x="64770" y="540506"/>
                    <a:pt x="63373" y="539102"/>
                  </a:cubicBezTo>
                  <a:cubicBezTo>
                    <a:pt x="59118" y="534880"/>
                    <a:pt x="56324" y="530657"/>
                    <a:pt x="52070" y="525025"/>
                  </a:cubicBezTo>
                  <a:cubicBezTo>
                    <a:pt x="59118" y="513766"/>
                    <a:pt x="66167" y="491243"/>
                    <a:pt x="66167" y="446202"/>
                  </a:cubicBezTo>
                  <a:cubicBezTo>
                    <a:pt x="66167" y="399752"/>
                    <a:pt x="57721" y="378638"/>
                    <a:pt x="49276" y="368783"/>
                  </a:cubicBezTo>
                  <a:cubicBezTo>
                    <a:pt x="49276" y="368783"/>
                    <a:pt x="50673" y="367380"/>
                    <a:pt x="50673" y="365970"/>
                  </a:cubicBezTo>
                  <a:lnTo>
                    <a:pt x="52070" y="364560"/>
                  </a:lnTo>
                  <a:lnTo>
                    <a:pt x="81661" y="326555"/>
                  </a:lnTo>
                  <a:cubicBezTo>
                    <a:pt x="81661" y="326555"/>
                    <a:pt x="85852" y="280105"/>
                    <a:pt x="92901" y="225209"/>
                  </a:cubicBezTo>
                  <a:cubicBezTo>
                    <a:pt x="94297" y="209728"/>
                    <a:pt x="95758" y="194247"/>
                    <a:pt x="97155" y="178759"/>
                  </a:cubicBezTo>
                  <a:cubicBezTo>
                    <a:pt x="97155" y="177356"/>
                    <a:pt x="97155" y="177356"/>
                    <a:pt x="97155" y="175946"/>
                  </a:cubicBezTo>
                  <a:cubicBezTo>
                    <a:pt x="97155" y="171723"/>
                    <a:pt x="98552" y="167501"/>
                    <a:pt x="98552" y="163278"/>
                  </a:cubicBezTo>
                  <a:cubicBezTo>
                    <a:pt x="98552" y="159055"/>
                    <a:pt x="99949" y="154832"/>
                    <a:pt x="99949" y="152019"/>
                  </a:cubicBezTo>
                  <a:cubicBezTo>
                    <a:pt x="99949" y="150609"/>
                    <a:pt x="99949" y="147796"/>
                    <a:pt x="99949" y="146387"/>
                  </a:cubicBezTo>
                  <a:cubicBezTo>
                    <a:pt x="99949" y="142164"/>
                    <a:pt x="101346" y="139351"/>
                    <a:pt x="101346" y="135128"/>
                  </a:cubicBezTo>
                  <a:cubicBezTo>
                    <a:pt x="101346" y="133719"/>
                    <a:pt x="101346" y="130906"/>
                    <a:pt x="101346" y="129496"/>
                  </a:cubicBezTo>
                  <a:cubicBezTo>
                    <a:pt x="102743" y="119647"/>
                    <a:pt x="102743" y="111201"/>
                    <a:pt x="104203" y="102756"/>
                  </a:cubicBezTo>
                  <a:cubicBezTo>
                    <a:pt x="104203" y="101346"/>
                    <a:pt x="104203" y="99937"/>
                    <a:pt x="104203" y="98533"/>
                  </a:cubicBezTo>
                  <a:cubicBezTo>
                    <a:pt x="104203" y="95714"/>
                    <a:pt x="105601" y="92901"/>
                    <a:pt x="105601" y="88678"/>
                  </a:cubicBezTo>
                  <a:cubicBezTo>
                    <a:pt x="106997" y="71787"/>
                    <a:pt x="108394" y="59118"/>
                    <a:pt x="109791" y="53486"/>
                  </a:cubicBezTo>
                  <a:cubicBezTo>
                    <a:pt x="109791" y="52083"/>
                    <a:pt x="109791" y="50673"/>
                    <a:pt x="109791" y="50673"/>
                  </a:cubicBezTo>
                  <a:cubicBezTo>
                    <a:pt x="109791" y="49264"/>
                    <a:pt x="111189" y="47860"/>
                    <a:pt x="112649" y="46450"/>
                  </a:cubicBezTo>
                  <a:cubicBezTo>
                    <a:pt x="112649" y="45041"/>
                    <a:pt x="114046" y="45041"/>
                    <a:pt x="115443" y="43637"/>
                  </a:cubicBezTo>
                  <a:cubicBezTo>
                    <a:pt x="119634" y="39415"/>
                    <a:pt x="125285" y="39415"/>
                    <a:pt x="130937" y="40818"/>
                  </a:cubicBezTo>
                  <a:cubicBezTo>
                    <a:pt x="132334" y="40818"/>
                    <a:pt x="133731" y="42228"/>
                    <a:pt x="135128" y="43637"/>
                  </a:cubicBezTo>
                  <a:cubicBezTo>
                    <a:pt x="137985" y="46450"/>
                    <a:pt x="139382" y="49264"/>
                    <a:pt x="139382" y="54896"/>
                  </a:cubicBezTo>
                  <a:cubicBezTo>
                    <a:pt x="140779" y="92901"/>
                    <a:pt x="114046" y="329375"/>
                    <a:pt x="114046" y="329375"/>
                  </a:cubicBezTo>
                  <a:close/>
                  <a:moveTo>
                    <a:pt x="693928" y="774167"/>
                  </a:moveTo>
                  <a:cubicBezTo>
                    <a:pt x="693928" y="791058"/>
                    <a:pt x="681291" y="796684"/>
                    <a:pt x="663003" y="800907"/>
                  </a:cubicBezTo>
                  <a:cubicBezTo>
                    <a:pt x="623570" y="809352"/>
                    <a:pt x="571500" y="820617"/>
                    <a:pt x="446215" y="820617"/>
                  </a:cubicBezTo>
                  <a:cubicBezTo>
                    <a:pt x="320928" y="820617"/>
                    <a:pt x="270256" y="807949"/>
                    <a:pt x="229426" y="800907"/>
                  </a:cubicBezTo>
                  <a:cubicBezTo>
                    <a:pt x="211138" y="796684"/>
                    <a:pt x="198501" y="791058"/>
                    <a:pt x="198501" y="774167"/>
                  </a:cubicBezTo>
                  <a:lnTo>
                    <a:pt x="198501" y="753053"/>
                  </a:lnTo>
                  <a:cubicBezTo>
                    <a:pt x="244919" y="762902"/>
                    <a:pt x="302640" y="775570"/>
                    <a:pt x="444817" y="775570"/>
                  </a:cubicBezTo>
                  <a:cubicBezTo>
                    <a:pt x="586994" y="775570"/>
                    <a:pt x="646113" y="761499"/>
                    <a:pt x="691134" y="753053"/>
                  </a:cubicBezTo>
                  <a:lnTo>
                    <a:pt x="691134" y="774167"/>
                  </a:lnTo>
                  <a:lnTo>
                    <a:pt x="693928" y="774167"/>
                  </a:lnTo>
                  <a:close/>
                  <a:moveTo>
                    <a:pt x="753046" y="574288"/>
                  </a:moveTo>
                  <a:cubicBezTo>
                    <a:pt x="741807" y="623557"/>
                    <a:pt x="722122" y="668598"/>
                    <a:pt x="695389" y="710826"/>
                  </a:cubicBezTo>
                  <a:cubicBezTo>
                    <a:pt x="695389" y="710826"/>
                    <a:pt x="624967" y="737565"/>
                    <a:pt x="449008" y="737565"/>
                  </a:cubicBezTo>
                  <a:lnTo>
                    <a:pt x="447611" y="737565"/>
                  </a:lnTo>
                  <a:cubicBezTo>
                    <a:pt x="273114" y="737565"/>
                    <a:pt x="201295" y="710826"/>
                    <a:pt x="201295" y="710826"/>
                  </a:cubicBezTo>
                  <a:cubicBezTo>
                    <a:pt x="174561" y="668598"/>
                    <a:pt x="154877" y="623557"/>
                    <a:pt x="143573" y="574288"/>
                  </a:cubicBezTo>
                  <a:cubicBezTo>
                    <a:pt x="161861" y="478574"/>
                    <a:pt x="159067" y="377228"/>
                    <a:pt x="143573" y="274479"/>
                  </a:cubicBezTo>
                  <a:cubicBezTo>
                    <a:pt x="143573" y="274479"/>
                    <a:pt x="188658" y="128093"/>
                    <a:pt x="364553" y="91491"/>
                  </a:cubicBezTo>
                  <a:cubicBezTo>
                    <a:pt x="364553" y="91491"/>
                    <a:pt x="387096" y="85865"/>
                    <a:pt x="447611" y="85865"/>
                  </a:cubicBezTo>
                  <a:cubicBezTo>
                    <a:pt x="508127" y="85865"/>
                    <a:pt x="530669" y="91491"/>
                    <a:pt x="530669" y="91491"/>
                  </a:cubicBezTo>
                  <a:cubicBezTo>
                    <a:pt x="708025" y="128093"/>
                    <a:pt x="753046" y="274479"/>
                    <a:pt x="753046" y="274479"/>
                  </a:cubicBezTo>
                  <a:cubicBezTo>
                    <a:pt x="736155" y="377228"/>
                    <a:pt x="733361" y="478574"/>
                    <a:pt x="753046" y="574288"/>
                  </a:cubicBezTo>
                  <a:close/>
                  <a:moveTo>
                    <a:pt x="838898" y="529247"/>
                  </a:moveTo>
                  <a:cubicBezTo>
                    <a:pt x="836104" y="533470"/>
                    <a:pt x="833310" y="536283"/>
                    <a:pt x="830453" y="539102"/>
                  </a:cubicBezTo>
                  <a:cubicBezTo>
                    <a:pt x="829056" y="540506"/>
                    <a:pt x="826262" y="543325"/>
                    <a:pt x="824865" y="544729"/>
                  </a:cubicBezTo>
                  <a:cubicBezTo>
                    <a:pt x="823468" y="546138"/>
                    <a:pt x="820610" y="547548"/>
                    <a:pt x="819214" y="548951"/>
                  </a:cubicBezTo>
                  <a:cubicBezTo>
                    <a:pt x="817816" y="550361"/>
                    <a:pt x="816419" y="550361"/>
                    <a:pt x="815022" y="551771"/>
                  </a:cubicBezTo>
                  <a:cubicBezTo>
                    <a:pt x="812165" y="553174"/>
                    <a:pt x="810768" y="554584"/>
                    <a:pt x="807974" y="555994"/>
                  </a:cubicBezTo>
                  <a:cubicBezTo>
                    <a:pt x="806577" y="555994"/>
                    <a:pt x="805116" y="557397"/>
                    <a:pt x="803719" y="557397"/>
                  </a:cubicBezTo>
                  <a:cubicBezTo>
                    <a:pt x="802322" y="557397"/>
                    <a:pt x="800926" y="558807"/>
                    <a:pt x="799528" y="558807"/>
                  </a:cubicBezTo>
                  <a:cubicBezTo>
                    <a:pt x="796671" y="560216"/>
                    <a:pt x="793877" y="560216"/>
                    <a:pt x="791083" y="560216"/>
                  </a:cubicBezTo>
                  <a:cubicBezTo>
                    <a:pt x="789686" y="560216"/>
                    <a:pt x="788226" y="560216"/>
                    <a:pt x="786828" y="560216"/>
                  </a:cubicBezTo>
                  <a:cubicBezTo>
                    <a:pt x="784034" y="551771"/>
                    <a:pt x="782638" y="543325"/>
                    <a:pt x="779780" y="534880"/>
                  </a:cubicBezTo>
                  <a:cubicBezTo>
                    <a:pt x="778383" y="526434"/>
                    <a:pt x="776986" y="517989"/>
                    <a:pt x="775589" y="508134"/>
                  </a:cubicBezTo>
                  <a:cubicBezTo>
                    <a:pt x="774192" y="499688"/>
                    <a:pt x="774192" y="489833"/>
                    <a:pt x="772795" y="481387"/>
                  </a:cubicBezTo>
                  <a:lnTo>
                    <a:pt x="772795" y="479984"/>
                  </a:lnTo>
                  <a:cubicBezTo>
                    <a:pt x="772795" y="470129"/>
                    <a:pt x="772795" y="460273"/>
                    <a:pt x="772795" y="450425"/>
                  </a:cubicBezTo>
                  <a:cubicBezTo>
                    <a:pt x="772795" y="444792"/>
                    <a:pt x="772795" y="439160"/>
                    <a:pt x="772795" y="433534"/>
                  </a:cubicBezTo>
                  <a:cubicBezTo>
                    <a:pt x="772795" y="427901"/>
                    <a:pt x="772795" y="422269"/>
                    <a:pt x="772795" y="415233"/>
                  </a:cubicBezTo>
                  <a:cubicBezTo>
                    <a:pt x="772795" y="412420"/>
                    <a:pt x="772795" y="409601"/>
                    <a:pt x="772795" y="408197"/>
                  </a:cubicBezTo>
                  <a:cubicBezTo>
                    <a:pt x="772795" y="398342"/>
                    <a:pt x="774192" y="388493"/>
                    <a:pt x="775589" y="377228"/>
                  </a:cubicBezTo>
                  <a:cubicBezTo>
                    <a:pt x="775589" y="368783"/>
                    <a:pt x="776986" y="360337"/>
                    <a:pt x="778383" y="350488"/>
                  </a:cubicBezTo>
                  <a:cubicBezTo>
                    <a:pt x="778383" y="347669"/>
                    <a:pt x="778383" y="344856"/>
                    <a:pt x="779780" y="342043"/>
                  </a:cubicBezTo>
                  <a:cubicBezTo>
                    <a:pt x="779780" y="337820"/>
                    <a:pt x="781241" y="332188"/>
                    <a:pt x="781241" y="326555"/>
                  </a:cubicBezTo>
                  <a:cubicBezTo>
                    <a:pt x="781241" y="326555"/>
                    <a:pt x="775589" y="278702"/>
                    <a:pt x="769938" y="222396"/>
                  </a:cubicBezTo>
                  <a:lnTo>
                    <a:pt x="769938" y="220987"/>
                  </a:lnTo>
                  <a:cubicBezTo>
                    <a:pt x="769938" y="218174"/>
                    <a:pt x="768541" y="213951"/>
                    <a:pt x="768541" y="211138"/>
                  </a:cubicBezTo>
                  <a:cubicBezTo>
                    <a:pt x="768541" y="209728"/>
                    <a:pt x="768541" y="209728"/>
                    <a:pt x="768541" y="208318"/>
                  </a:cubicBezTo>
                  <a:cubicBezTo>
                    <a:pt x="767143" y="199873"/>
                    <a:pt x="767143" y="190024"/>
                    <a:pt x="765746" y="181578"/>
                  </a:cubicBezTo>
                  <a:cubicBezTo>
                    <a:pt x="765746" y="178759"/>
                    <a:pt x="765746" y="177356"/>
                    <a:pt x="764350" y="175946"/>
                  </a:cubicBezTo>
                  <a:cubicBezTo>
                    <a:pt x="764350" y="171723"/>
                    <a:pt x="762889" y="167501"/>
                    <a:pt x="762889" y="164687"/>
                  </a:cubicBezTo>
                  <a:cubicBezTo>
                    <a:pt x="762889" y="160465"/>
                    <a:pt x="761492" y="156242"/>
                    <a:pt x="761492" y="153422"/>
                  </a:cubicBezTo>
                  <a:cubicBezTo>
                    <a:pt x="761492" y="152019"/>
                    <a:pt x="761492" y="149200"/>
                    <a:pt x="761492" y="147796"/>
                  </a:cubicBezTo>
                  <a:cubicBezTo>
                    <a:pt x="761492" y="143574"/>
                    <a:pt x="760095" y="140761"/>
                    <a:pt x="760095" y="136538"/>
                  </a:cubicBezTo>
                  <a:cubicBezTo>
                    <a:pt x="760095" y="129496"/>
                    <a:pt x="758698" y="122460"/>
                    <a:pt x="757301" y="115424"/>
                  </a:cubicBezTo>
                  <a:cubicBezTo>
                    <a:pt x="757301" y="112605"/>
                    <a:pt x="757301" y="108382"/>
                    <a:pt x="755904" y="105569"/>
                  </a:cubicBezTo>
                  <a:cubicBezTo>
                    <a:pt x="754443" y="97124"/>
                    <a:pt x="754443" y="88678"/>
                    <a:pt x="753046" y="83045"/>
                  </a:cubicBezTo>
                  <a:cubicBezTo>
                    <a:pt x="753046" y="80232"/>
                    <a:pt x="753046" y="78823"/>
                    <a:pt x="753046" y="76010"/>
                  </a:cubicBezTo>
                  <a:cubicBezTo>
                    <a:pt x="753046" y="67564"/>
                    <a:pt x="751650" y="61932"/>
                    <a:pt x="751650" y="57709"/>
                  </a:cubicBezTo>
                  <a:cubicBezTo>
                    <a:pt x="751650" y="56305"/>
                    <a:pt x="751650" y="54896"/>
                    <a:pt x="751650" y="53486"/>
                  </a:cubicBezTo>
                  <a:cubicBezTo>
                    <a:pt x="751650" y="52083"/>
                    <a:pt x="753046" y="50673"/>
                    <a:pt x="753046" y="49264"/>
                  </a:cubicBezTo>
                  <a:cubicBezTo>
                    <a:pt x="753046" y="47860"/>
                    <a:pt x="754443" y="47860"/>
                    <a:pt x="755904" y="46450"/>
                  </a:cubicBezTo>
                  <a:cubicBezTo>
                    <a:pt x="760095" y="43637"/>
                    <a:pt x="765746" y="42228"/>
                    <a:pt x="771334" y="43637"/>
                  </a:cubicBezTo>
                  <a:cubicBezTo>
                    <a:pt x="774192" y="45041"/>
                    <a:pt x="775589" y="46450"/>
                    <a:pt x="778383" y="47860"/>
                  </a:cubicBezTo>
                  <a:cubicBezTo>
                    <a:pt x="779780" y="50673"/>
                    <a:pt x="781241" y="53486"/>
                    <a:pt x="782638" y="56305"/>
                  </a:cubicBezTo>
                  <a:cubicBezTo>
                    <a:pt x="782638" y="57709"/>
                    <a:pt x="782638" y="57709"/>
                    <a:pt x="782638" y="59118"/>
                  </a:cubicBezTo>
                  <a:cubicBezTo>
                    <a:pt x="782638" y="61932"/>
                    <a:pt x="784034" y="66154"/>
                    <a:pt x="784034" y="71787"/>
                  </a:cubicBezTo>
                  <a:cubicBezTo>
                    <a:pt x="784034" y="73197"/>
                    <a:pt x="784034" y="74600"/>
                    <a:pt x="784034" y="76010"/>
                  </a:cubicBezTo>
                  <a:cubicBezTo>
                    <a:pt x="784034" y="77419"/>
                    <a:pt x="784034" y="78823"/>
                    <a:pt x="784034" y="80232"/>
                  </a:cubicBezTo>
                  <a:cubicBezTo>
                    <a:pt x="784034" y="81642"/>
                    <a:pt x="784034" y="83045"/>
                    <a:pt x="784034" y="84455"/>
                  </a:cubicBezTo>
                  <a:cubicBezTo>
                    <a:pt x="784034" y="87268"/>
                    <a:pt x="784034" y="91491"/>
                    <a:pt x="785431" y="95714"/>
                  </a:cubicBezTo>
                  <a:cubicBezTo>
                    <a:pt x="785431" y="99937"/>
                    <a:pt x="786828" y="102756"/>
                    <a:pt x="786828" y="106979"/>
                  </a:cubicBezTo>
                  <a:cubicBezTo>
                    <a:pt x="788226" y="115424"/>
                    <a:pt x="788226" y="123870"/>
                    <a:pt x="789686" y="133719"/>
                  </a:cubicBezTo>
                  <a:cubicBezTo>
                    <a:pt x="789686" y="135128"/>
                    <a:pt x="789686" y="137941"/>
                    <a:pt x="789686" y="139351"/>
                  </a:cubicBezTo>
                  <a:cubicBezTo>
                    <a:pt x="789686" y="143574"/>
                    <a:pt x="791083" y="146387"/>
                    <a:pt x="791083" y="150609"/>
                  </a:cubicBezTo>
                  <a:cubicBezTo>
                    <a:pt x="791083" y="152019"/>
                    <a:pt x="791083" y="154832"/>
                    <a:pt x="791083" y="156242"/>
                  </a:cubicBezTo>
                  <a:cubicBezTo>
                    <a:pt x="791083" y="160465"/>
                    <a:pt x="792480" y="164687"/>
                    <a:pt x="792480" y="167501"/>
                  </a:cubicBezTo>
                  <a:cubicBezTo>
                    <a:pt x="792480" y="171723"/>
                    <a:pt x="793877" y="175946"/>
                    <a:pt x="793877" y="180169"/>
                  </a:cubicBezTo>
                  <a:cubicBezTo>
                    <a:pt x="793877" y="180169"/>
                    <a:pt x="793877" y="181578"/>
                    <a:pt x="793877" y="182982"/>
                  </a:cubicBezTo>
                  <a:cubicBezTo>
                    <a:pt x="795274" y="198469"/>
                    <a:pt x="796671" y="213951"/>
                    <a:pt x="798131" y="229432"/>
                  </a:cubicBezTo>
                  <a:cubicBezTo>
                    <a:pt x="803719" y="284328"/>
                    <a:pt x="809371" y="330778"/>
                    <a:pt x="809371" y="330778"/>
                  </a:cubicBezTo>
                  <a:lnTo>
                    <a:pt x="838898" y="368783"/>
                  </a:lnTo>
                  <a:lnTo>
                    <a:pt x="840359" y="370193"/>
                  </a:lnTo>
                  <a:cubicBezTo>
                    <a:pt x="840359" y="370193"/>
                    <a:pt x="841756" y="371602"/>
                    <a:pt x="841756" y="373006"/>
                  </a:cubicBezTo>
                  <a:cubicBezTo>
                    <a:pt x="833310" y="382861"/>
                    <a:pt x="824865" y="403975"/>
                    <a:pt x="824865" y="450425"/>
                  </a:cubicBezTo>
                  <a:cubicBezTo>
                    <a:pt x="824865" y="495465"/>
                    <a:pt x="831914" y="517989"/>
                    <a:pt x="838898" y="529247"/>
                  </a:cubicBezTo>
                  <a:cubicBezTo>
                    <a:pt x="840359" y="527838"/>
                    <a:pt x="840359" y="529247"/>
                    <a:pt x="838898" y="529247"/>
                  </a:cubicBezTo>
                  <a:close/>
                </a:path>
              </a:pathLst>
            </a:custGeom>
            <a:solidFill>
              <a:srgbClr val="C0B8E6"/>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7" name="Google Shape;1337;p50"/>
            <p:cNvSpPr/>
            <p:nvPr/>
          </p:nvSpPr>
          <p:spPr>
            <a:xfrm>
              <a:off x="7820279" y="4996675"/>
              <a:ext cx="495427" cy="67564"/>
            </a:xfrm>
            <a:custGeom>
              <a:rect b="b" l="l" r="r" t="t"/>
              <a:pathLst>
                <a:path extrusionOk="0" h="67564" w="495427">
                  <a:moveTo>
                    <a:pt x="495427" y="0"/>
                  </a:moveTo>
                  <a:lnTo>
                    <a:pt x="495427" y="21114"/>
                  </a:lnTo>
                  <a:cubicBezTo>
                    <a:pt x="495427" y="38005"/>
                    <a:pt x="482790" y="43637"/>
                    <a:pt x="464502" y="47860"/>
                  </a:cubicBezTo>
                  <a:cubicBezTo>
                    <a:pt x="425069" y="56305"/>
                    <a:pt x="372999" y="67564"/>
                    <a:pt x="247714" y="67564"/>
                  </a:cubicBezTo>
                  <a:cubicBezTo>
                    <a:pt x="122427" y="67564"/>
                    <a:pt x="71755" y="54896"/>
                    <a:pt x="30924" y="47860"/>
                  </a:cubicBezTo>
                  <a:cubicBezTo>
                    <a:pt x="12636" y="43637"/>
                    <a:pt x="0" y="38005"/>
                    <a:pt x="0" y="21114"/>
                  </a:cubicBezTo>
                  <a:lnTo>
                    <a:pt x="0" y="0"/>
                  </a:lnTo>
                  <a:cubicBezTo>
                    <a:pt x="46418" y="9855"/>
                    <a:pt x="104139" y="22523"/>
                    <a:pt x="246316" y="22523"/>
                  </a:cubicBezTo>
                  <a:cubicBezTo>
                    <a:pt x="388493" y="22523"/>
                    <a:pt x="450405" y="9855"/>
                    <a:pt x="495427" y="0"/>
                  </a:cubicBezTo>
                  <a:close/>
                </a:path>
              </a:pathLst>
            </a:custGeom>
            <a:solidFill>
              <a:srgbClr val="666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8" name="Google Shape;1338;p50"/>
            <p:cNvSpPr/>
            <p:nvPr/>
          </p:nvSpPr>
          <p:spPr>
            <a:xfrm>
              <a:off x="7765351" y="4335119"/>
              <a:ext cx="610869" cy="647477"/>
            </a:xfrm>
            <a:custGeom>
              <a:rect b="b" l="l" r="r" t="t"/>
              <a:pathLst>
                <a:path extrusionOk="0" h="647477" w="610869">
                  <a:moveTo>
                    <a:pt x="609473" y="484200"/>
                  </a:moveTo>
                  <a:cubicBezTo>
                    <a:pt x="598233" y="533470"/>
                    <a:pt x="578548" y="578510"/>
                    <a:pt x="551815" y="620738"/>
                  </a:cubicBezTo>
                  <a:cubicBezTo>
                    <a:pt x="551815" y="620738"/>
                    <a:pt x="481393" y="647478"/>
                    <a:pt x="305435" y="647478"/>
                  </a:cubicBezTo>
                  <a:lnTo>
                    <a:pt x="304038" y="647478"/>
                  </a:lnTo>
                  <a:cubicBezTo>
                    <a:pt x="129540" y="647478"/>
                    <a:pt x="57721" y="620738"/>
                    <a:pt x="57721" y="620738"/>
                  </a:cubicBezTo>
                  <a:cubicBezTo>
                    <a:pt x="30988" y="578510"/>
                    <a:pt x="11303" y="533470"/>
                    <a:pt x="0" y="484200"/>
                  </a:cubicBezTo>
                  <a:cubicBezTo>
                    <a:pt x="18288" y="388487"/>
                    <a:pt x="15494" y="287141"/>
                    <a:pt x="0" y="184391"/>
                  </a:cubicBezTo>
                  <a:cubicBezTo>
                    <a:pt x="0" y="184391"/>
                    <a:pt x="45085" y="37998"/>
                    <a:pt x="220980" y="1403"/>
                  </a:cubicBezTo>
                  <a:lnTo>
                    <a:pt x="220980" y="135122"/>
                  </a:lnTo>
                  <a:cubicBezTo>
                    <a:pt x="81661" y="149200"/>
                    <a:pt x="39433" y="197060"/>
                    <a:pt x="39433" y="197060"/>
                  </a:cubicBezTo>
                  <a:cubicBezTo>
                    <a:pt x="52070" y="263214"/>
                    <a:pt x="50673" y="365963"/>
                    <a:pt x="32385" y="432124"/>
                  </a:cubicBezTo>
                  <a:lnTo>
                    <a:pt x="77406" y="491243"/>
                  </a:lnTo>
                  <a:lnTo>
                    <a:pt x="108394" y="564433"/>
                  </a:lnTo>
                  <a:cubicBezTo>
                    <a:pt x="108394" y="564433"/>
                    <a:pt x="122492" y="593992"/>
                    <a:pt x="305435" y="593992"/>
                  </a:cubicBezTo>
                  <a:cubicBezTo>
                    <a:pt x="488442" y="593992"/>
                    <a:pt x="502539" y="564433"/>
                    <a:pt x="502539" y="564433"/>
                  </a:cubicBezTo>
                  <a:lnTo>
                    <a:pt x="533464" y="491243"/>
                  </a:lnTo>
                  <a:lnTo>
                    <a:pt x="578548" y="432124"/>
                  </a:lnTo>
                  <a:cubicBezTo>
                    <a:pt x="560197" y="365963"/>
                    <a:pt x="558800" y="263214"/>
                    <a:pt x="571500" y="197060"/>
                  </a:cubicBezTo>
                  <a:cubicBezTo>
                    <a:pt x="571500" y="197060"/>
                    <a:pt x="527876" y="149200"/>
                    <a:pt x="388493" y="135122"/>
                  </a:cubicBezTo>
                  <a:lnTo>
                    <a:pt x="388493" y="0"/>
                  </a:lnTo>
                  <a:cubicBezTo>
                    <a:pt x="565848" y="36595"/>
                    <a:pt x="610870" y="182982"/>
                    <a:pt x="610870" y="182982"/>
                  </a:cubicBezTo>
                  <a:cubicBezTo>
                    <a:pt x="592582" y="287141"/>
                    <a:pt x="589788" y="388487"/>
                    <a:pt x="609473" y="484200"/>
                  </a:cubicBezTo>
                  <a:close/>
                </a:path>
              </a:pathLst>
            </a:custGeom>
            <a:solidFill>
              <a:srgbClr val="66668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39" name="Google Shape;1339;p50"/>
            <p:cNvSpPr/>
            <p:nvPr/>
          </p:nvSpPr>
          <p:spPr>
            <a:xfrm>
              <a:off x="7970901" y="4782724"/>
              <a:ext cx="197040" cy="98533"/>
            </a:xfrm>
            <a:custGeom>
              <a:rect b="b" l="l" r="r" t="t"/>
              <a:pathLst>
                <a:path extrusionOk="0" h="98533" w="197040">
                  <a:moveTo>
                    <a:pt x="182943" y="28149"/>
                  </a:moveTo>
                  <a:lnTo>
                    <a:pt x="182943" y="14078"/>
                  </a:lnTo>
                  <a:lnTo>
                    <a:pt x="168910" y="14078"/>
                  </a:lnTo>
                  <a:lnTo>
                    <a:pt x="168910" y="0"/>
                  </a:lnTo>
                  <a:lnTo>
                    <a:pt x="154813" y="0"/>
                  </a:lnTo>
                  <a:lnTo>
                    <a:pt x="140716" y="0"/>
                  </a:lnTo>
                  <a:lnTo>
                    <a:pt x="126682" y="0"/>
                  </a:lnTo>
                  <a:lnTo>
                    <a:pt x="112585" y="0"/>
                  </a:lnTo>
                  <a:lnTo>
                    <a:pt x="112585" y="14078"/>
                  </a:lnTo>
                  <a:lnTo>
                    <a:pt x="98489" y="14078"/>
                  </a:lnTo>
                  <a:lnTo>
                    <a:pt x="84455" y="14078"/>
                  </a:lnTo>
                  <a:lnTo>
                    <a:pt x="84455" y="28149"/>
                  </a:lnTo>
                  <a:lnTo>
                    <a:pt x="70358" y="28149"/>
                  </a:lnTo>
                  <a:lnTo>
                    <a:pt x="70358" y="42228"/>
                  </a:lnTo>
                  <a:lnTo>
                    <a:pt x="56261" y="42228"/>
                  </a:lnTo>
                  <a:lnTo>
                    <a:pt x="42228" y="42228"/>
                  </a:lnTo>
                  <a:lnTo>
                    <a:pt x="42228" y="28149"/>
                  </a:lnTo>
                  <a:lnTo>
                    <a:pt x="28130" y="28149"/>
                  </a:lnTo>
                  <a:lnTo>
                    <a:pt x="14033" y="28149"/>
                  </a:lnTo>
                  <a:lnTo>
                    <a:pt x="14033" y="42228"/>
                  </a:lnTo>
                  <a:lnTo>
                    <a:pt x="0" y="42228"/>
                  </a:lnTo>
                  <a:lnTo>
                    <a:pt x="0" y="56305"/>
                  </a:lnTo>
                  <a:lnTo>
                    <a:pt x="0" y="70377"/>
                  </a:lnTo>
                  <a:lnTo>
                    <a:pt x="14033" y="70377"/>
                  </a:lnTo>
                  <a:lnTo>
                    <a:pt x="14033" y="84455"/>
                  </a:lnTo>
                  <a:lnTo>
                    <a:pt x="28130" y="84455"/>
                  </a:lnTo>
                  <a:lnTo>
                    <a:pt x="28130" y="98533"/>
                  </a:lnTo>
                  <a:lnTo>
                    <a:pt x="42228" y="98533"/>
                  </a:lnTo>
                  <a:lnTo>
                    <a:pt x="56261" y="98533"/>
                  </a:lnTo>
                  <a:lnTo>
                    <a:pt x="70358" y="98533"/>
                  </a:lnTo>
                  <a:lnTo>
                    <a:pt x="84455" y="98533"/>
                  </a:lnTo>
                  <a:lnTo>
                    <a:pt x="84455" y="84455"/>
                  </a:lnTo>
                  <a:lnTo>
                    <a:pt x="98489" y="84455"/>
                  </a:lnTo>
                  <a:lnTo>
                    <a:pt x="98489" y="70377"/>
                  </a:lnTo>
                  <a:lnTo>
                    <a:pt x="112585" y="70377"/>
                  </a:lnTo>
                  <a:lnTo>
                    <a:pt x="126682" y="70377"/>
                  </a:lnTo>
                  <a:lnTo>
                    <a:pt x="126682" y="84455"/>
                  </a:lnTo>
                  <a:lnTo>
                    <a:pt x="140716" y="84455"/>
                  </a:lnTo>
                  <a:lnTo>
                    <a:pt x="154813" y="84455"/>
                  </a:lnTo>
                  <a:lnTo>
                    <a:pt x="168910" y="84455"/>
                  </a:lnTo>
                  <a:lnTo>
                    <a:pt x="182943" y="84455"/>
                  </a:lnTo>
                  <a:lnTo>
                    <a:pt x="182943" y="70377"/>
                  </a:lnTo>
                  <a:lnTo>
                    <a:pt x="197041" y="70377"/>
                  </a:lnTo>
                  <a:lnTo>
                    <a:pt x="197041" y="56305"/>
                  </a:lnTo>
                  <a:lnTo>
                    <a:pt x="197041" y="42228"/>
                  </a:lnTo>
                  <a:lnTo>
                    <a:pt x="197041" y="28149"/>
                  </a:lnTo>
                  <a:lnTo>
                    <a:pt x="182943" y="28149"/>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0" name="Google Shape;1340;p50"/>
            <p:cNvSpPr/>
            <p:nvPr/>
          </p:nvSpPr>
          <p:spPr>
            <a:xfrm>
              <a:off x="8139810" y="4613814"/>
              <a:ext cx="56260" cy="84454"/>
            </a:xfrm>
            <a:custGeom>
              <a:rect b="b" l="l" r="r" t="t"/>
              <a:pathLst>
                <a:path extrusionOk="0" h="84454" w="56260">
                  <a:moveTo>
                    <a:pt x="42228" y="14078"/>
                  </a:moveTo>
                  <a:lnTo>
                    <a:pt x="42228" y="28156"/>
                  </a:lnTo>
                  <a:lnTo>
                    <a:pt x="56261" y="28156"/>
                  </a:lnTo>
                  <a:lnTo>
                    <a:pt x="56261" y="70383"/>
                  </a:lnTo>
                  <a:lnTo>
                    <a:pt x="42228" y="70383"/>
                  </a:lnTo>
                  <a:lnTo>
                    <a:pt x="42228" y="84455"/>
                  </a:lnTo>
                  <a:lnTo>
                    <a:pt x="14033" y="84455"/>
                  </a:lnTo>
                  <a:lnTo>
                    <a:pt x="14033" y="70383"/>
                  </a:lnTo>
                  <a:lnTo>
                    <a:pt x="0" y="70383"/>
                  </a:lnTo>
                  <a:lnTo>
                    <a:pt x="0" y="56305"/>
                  </a:lnTo>
                  <a:lnTo>
                    <a:pt x="14033" y="56305"/>
                  </a:lnTo>
                  <a:lnTo>
                    <a:pt x="14033" y="42227"/>
                  </a:lnTo>
                  <a:lnTo>
                    <a:pt x="0" y="42227"/>
                  </a:lnTo>
                  <a:lnTo>
                    <a:pt x="0" y="0"/>
                  </a:lnTo>
                  <a:lnTo>
                    <a:pt x="56261" y="0"/>
                  </a:lnTo>
                  <a:lnTo>
                    <a:pt x="56261" y="14078"/>
                  </a:lnTo>
                  <a:lnTo>
                    <a:pt x="42228" y="1407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1" name="Google Shape;1341;p50"/>
            <p:cNvSpPr/>
            <p:nvPr/>
          </p:nvSpPr>
          <p:spPr>
            <a:xfrm>
              <a:off x="7942706" y="4613814"/>
              <a:ext cx="56324" cy="84454"/>
            </a:xfrm>
            <a:custGeom>
              <a:rect b="b" l="l" r="r" t="t"/>
              <a:pathLst>
                <a:path extrusionOk="0" h="84454" w="56324">
                  <a:moveTo>
                    <a:pt x="42228" y="14078"/>
                  </a:moveTo>
                  <a:lnTo>
                    <a:pt x="42228" y="28156"/>
                  </a:lnTo>
                  <a:lnTo>
                    <a:pt x="56324" y="28156"/>
                  </a:lnTo>
                  <a:lnTo>
                    <a:pt x="56324" y="70383"/>
                  </a:lnTo>
                  <a:lnTo>
                    <a:pt x="42228" y="70383"/>
                  </a:lnTo>
                  <a:lnTo>
                    <a:pt x="42228" y="84455"/>
                  </a:lnTo>
                  <a:lnTo>
                    <a:pt x="14098" y="84455"/>
                  </a:lnTo>
                  <a:lnTo>
                    <a:pt x="14098" y="70383"/>
                  </a:lnTo>
                  <a:lnTo>
                    <a:pt x="0" y="70383"/>
                  </a:lnTo>
                  <a:lnTo>
                    <a:pt x="0" y="56305"/>
                  </a:lnTo>
                  <a:lnTo>
                    <a:pt x="14098" y="56305"/>
                  </a:lnTo>
                  <a:lnTo>
                    <a:pt x="14098" y="42227"/>
                  </a:lnTo>
                  <a:lnTo>
                    <a:pt x="0" y="42227"/>
                  </a:lnTo>
                  <a:lnTo>
                    <a:pt x="0" y="0"/>
                  </a:lnTo>
                  <a:lnTo>
                    <a:pt x="56324" y="0"/>
                  </a:lnTo>
                  <a:lnTo>
                    <a:pt x="56324" y="14078"/>
                  </a:lnTo>
                  <a:lnTo>
                    <a:pt x="42228" y="1407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2" name="Google Shape;1342;p50"/>
            <p:cNvSpPr/>
            <p:nvPr/>
          </p:nvSpPr>
          <p:spPr>
            <a:xfrm>
              <a:off x="8125714" y="4585665"/>
              <a:ext cx="84454" cy="126682"/>
            </a:xfrm>
            <a:custGeom>
              <a:rect b="b" l="l" r="r" t="t"/>
              <a:pathLst>
                <a:path extrusionOk="0" h="126682" w="84454">
                  <a:moveTo>
                    <a:pt x="70358" y="14078"/>
                  </a:moveTo>
                  <a:lnTo>
                    <a:pt x="70358" y="0"/>
                  </a:lnTo>
                  <a:lnTo>
                    <a:pt x="56324" y="0"/>
                  </a:lnTo>
                  <a:lnTo>
                    <a:pt x="42228" y="0"/>
                  </a:lnTo>
                  <a:lnTo>
                    <a:pt x="28130" y="0"/>
                  </a:lnTo>
                  <a:lnTo>
                    <a:pt x="14097" y="0"/>
                  </a:lnTo>
                  <a:lnTo>
                    <a:pt x="14097" y="14078"/>
                  </a:lnTo>
                  <a:lnTo>
                    <a:pt x="0" y="14078"/>
                  </a:lnTo>
                  <a:lnTo>
                    <a:pt x="0" y="28150"/>
                  </a:lnTo>
                  <a:lnTo>
                    <a:pt x="0" y="112605"/>
                  </a:lnTo>
                  <a:lnTo>
                    <a:pt x="14097" y="112605"/>
                  </a:lnTo>
                  <a:lnTo>
                    <a:pt x="14097" y="126683"/>
                  </a:lnTo>
                  <a:lnTo>
                    <a:pt x="70358" y="126683"/>
                  </a:lnTo>
                  <a:lnTo>
                    <a:pt x="70358" y="112605"/>
                  </a:lnTo>
                  <a:lnTo>
                    <a:pt x="84455" y="112605"/>
                  </a:lnTo>
                  <a:lnTo>
                    <a:pt x="84455" y="28150"/>
                  </a:lnTo>
                  <a:lnTo>
                    <a:pt x="84455" y="14078"/>
                  </a:lnTo>
                  <a:lnTo>
                    <a:pt x="70358" y="14078"/>
                  </a:lnTo>
                  <a:close/>
                  <a:moveTo>
                    <a:pt x="70358" y="42228"/>
                  </a:moveTo>
                  <a:lnTo>
                    <a:pt x="56324" y="42228"/>
                  </a:lnTo>
                  <a:lnTo>
                    <a:pt x="56324" y="56305"/>
                  </a:lnTo>
                  <a:lnTo>
                    <a:pt x="70358" y="56305"/>
                  </a:lnTo>
                  <a:lnTo>
                    <a:pt x="70358" y="98533"/>
                  </a:lnTo>
                  <a:lnTo>
                    <a:pt x="56324" y="98533"/>
                  </a:lnTo>
                  <a:lnTo>
                    <a:pt x="56324" y="112605"/>
                  </a:lnTo>
                  <a:lnTo>
                    <a:pt x="28130" y="112605"/>
                  </a:lnTo>
                  <a:lnTo>
                    <a:pt x="28130" y="98533"/>
                  </a:lnTo>
                  <a:lnTo>
                    <a:pt x="14097" y="98533"/>
                  </a:lnTo>
                  <a:lnTo>
                    <a:pt x="14097" y="84455"/>
                  </a:lnTo>
                  <a:lnTo>
                    <a:pt x="28130" y="84455"/>
                  </a:lnTo>
                  <a:lnTo>
                    <a:pt x="28130" y="70377"/>
                  </a:lnTo>
                  <a:lnTo>
                    <a:pt x="14097" y="70377"/>
                  </a:lnTo>
                  <a:lnTo>
                    <a:pt x="14097" y="28150"/>
                  </a:lnTo>
                  <a:lnTo>
                    <a:pt x="70358" y="28150"/>
                  </a:lnTo>
                  <a:lnTo>
                    <a:pt x="70358" y="42228"/>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3" name="Google Shape;1343;p50"/>
            <p:cNvSpPr/>
            <p:nvPr/>
          </p:nvSpPr>
          <p:spPr>
            <a:xfrm>
              <a:off x="7928673" y="4585665"/>
              <a:ext cx="84455" cy="126682"/>
            </a:xfrm>
            <a:custGeom>
              <a:rect b="b" l="l" r="r" t="t"/>
              <a:pathLst>
                <a:path extrusionOk="0" h="126682" w="84455">
                  <a:moveTo>
                    <a:pt x="70358" y="14078"/>
                  </a:moveTo>
                  <a:lnTo>
                    <a:pt x="70358" y="0"/>
                  </a:lnTo>
                  <a:lnTo>
                    <a:pt x="56261" y="0"/>
                  </a:lnTo>
                  <a:lnTo>
                    <a:pt x="42228" y="0"/>
                  </a:lnTo>
                  <a:lnTo>
                    <a:pt x="28131" y="0"/>
                  </a:lnTo>
                  <a:lnTo>
                    <a:pt x="14033" y="0"/>
                  </a:lnTo>
                  <a:lnTo>
                    <a:pt x="14033" y="14078"/>
                  </a:lnTo>
                  <a:lnTo>
                    <a:pt x="0" y="14078"/>
                  </a:lnTo>
                  <a:lnTo>
                    <a:pt x="0" y="28150"/>
                  </a:lnTo>
                  <a:lnTo>
                    <a:pt x="0" y="70377"/>
                  </a:lnTo>
                  <a:lnTo>
                    <a:pt x="0" y="112605"/>
                  </a:lnTo>
                  <a:lnTo>
                    <a:pt x="14033" y="112605"/>
                  </a:lnTo>
                  <a:lnTo>
                    <a:pt x="14033" y="126683"/>
                  </a:lnTo>
                  <a:lnTo>
                    <a:pt x="70358" y="126683"/>
                  </a:lnTo>
                  <a:lnTo>
                    <a:pt x="70358" y="112605"/>
                  </a:lnTo>
                  <a:lnTo>
                    <a:pt x="84455" y="112605"/>
                  </a:lnTo>
                  <a:lnTo>
                    <a:pt x="84455" y="28150"/>
                  </a:lnTo>
                  <a:lnTo>
                    <a:pt x="84455" y="14078"/>
                  </a:lnTo>
                  <a:lnTo>
                    <a:pt x="70358" y="14078"/>
                  </a:lnTo>
                  <a:close/>
                  <a:moveTo>
                    <a:pt x="70358" y="42228"/>
                  </a:moveTo>
                  <a:lnTo>
                    <a:pt x="56261" y="42228"/>
                  </a:lnTo>
                  <a:lnTo>
                    <a:pt x="56261" y="56305"/>
                  </a:lnTo>
                  <a:lnTo>
                    <a:pt x="70358" y="56305"/>
                  </a:lnTo>
                  <a:lnTo>
                    <a:pt x="70358" y="98533"/>
                  </a:lnTo>
                  <a:lnTo>
                    <a:pt x="56261" y="98533"/>
                  </a:lnTo>
                  <a:lnTo>
                    <a:pt x="56261" y="112605"/>
                  </a:lnTo>
                  <a:lnTo>
                    <a:pt x="28131" y="112605"/>
                  </a:lnTo>
                  <a:lnTo>
                    <a:pt x="28131" y="98533"/>
                  </a:lnTo>
                  <a:lnTo>
                    <a:pt x="14033" y="98533"/>
                  </a:lnTo>
                  <a:lnTo>
                    <a:pt x="14033" y="84455"/>
                  </a:lnTo>
                  <a:lnTo>
                    <a:pt x="28131" y="84455"/>
                  </a:lnTo>
                  <a:lnTo>
                    <a:pt x="28131" y="70377"/>
                  </a:lnTo>
                  <a:lnTo>
                    <a:pt x="14033" y="70377"/>
                  </a:lnTo>
                  <a:lnTo>
                    <a:pt x="14033" y="28150"/>
                  </a:lnTo>
                  <a:lnTo>
                    <a:pt x="70358" y="28150"/>
                  </a:lnTo>
                  <a:lnTo>
                    <a:pt x="70358" y="42228"/>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4" name="Google Shape;1344;p50"/>
            <p:cNvSpPr/>
            <p:nvPr/>
          </p:nvSpPr>
          <p:spPr>
            <a:xfrm>
              <a:off x="7942706" y="4656042"/>
              <a:ext cx="14097" cy="14078"/>
            </a:xfrm>
            <a:custGeom>
              <a:rect b="b" l="l" r="r" t="t"/>
              <a:pathLst>
                <a:path extrusionOk="0" h="14078"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5" name="Google Shape;1345;p50"/>
            <p:cNvSpPr/>
            <p:nvPr/>
          </p:nvSpPr>
          <p:spPr>
            <a:xfrm>
              <a:off x="7942706" y="4641970"/>
              <a:ext cx="14097" cy="14071"/>
            </a:xfrm>
            <a:custGeom>
              <a:rect b="b" l="l" r="r" t="t"/>
              <a:pathLst>
                <a:path extrusionOk="0" h="14071" w="14097">
                  <a:moveTo>
                    <a:pt x="14098" y="0"/>
                  </a:moveTo>
                  <a:lnTo>
                    <a:pt x="0" y="0"/>
                  </a:lnTo>
                  <a:lnTo>
                    <a:pt x="0" y="14072"/>
                  </a:lnTo>
                  <a:lnTo>
                    <a:pt x="14098" y="14072"/>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6" name="Google Shape;1346;p50"/>
            <p:cNvSpPr/>
            <p:nvPr/>
          </p:nvSpPr>
          <p:spPr>
            <a:xfrm>
              <a:off x="7942706" y="4627892"/>
              <a:ext cx="14097" cy="14077"/>
            </a:xfrm>
            <a:custGeom>
              <a:rect b="b" l="l" r="r" t="t"/>
              <a:pathLst>
                <a:path extrusionOk="0" h="14077"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7" name="Google Shape;1347;p50"/>
            <p:cNvSpPr/>
            <p:nvPr/>
          </p:nvSpPr>
          <p:spPr>
            <a:xfrm>
              <a:off x="7942706" y="4613814"/>
              <a:ext cx="14097" cy="14077"/>
            </a:xfrm>
            <a:custGeom>
              <a:rect b="b" l="l" r="r" t="t"/>
              <a:pathLst>
                <a:path extrusionOk="0" h="14077"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8" name="Google Shape;1348;p50"/>
            <p:cNvSpPr/>
            <p:nvPr/>
          </p:nvSpPr>
          <p:spPr>
            <a:xfrm>
              <a:off x="7956804" y="4613814"/>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49" name="Google Shape;1349;p50"/>
            <p:cNvSpPr/>
            <p:nvPr/>
          </p:nvSpPr>
          <p:spPr>
            <a:xfrm>
              <a:off x="7970901" y="4613814"/>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0" name="Google Shape;1350;p50"/>
            <p:cNvSpPr/>
            <p:nvPr/>
          </p:nvSpPr>
          <p:spPr>
            <a:xfrm>
              <a:off x="7984934" y="4613814"/>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1" name="Google Shape;1351;p50"/>
            <p:cNvSpPr/>
            <p:nvPr/>
          </p:nvSpPr>
          <p:spPr>
            <a:xfrm>
              <a:off x="7984934" y="4627892"/>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2" name="Google Shape;1352;p50"/>
            <p:cNvSpPr/>
            <p:nvPr/>
          </p:nvSpPr>
          <p:spPr>
            <a:xfrm>
              <a:off x="7984934" y="4641970"/>
              <a:ext cx="14096" cy="14071"/>
            </a:xfrm>
            <a:custGeom>
              <a:rect b="b" l="l" r="r" t="t"/>
              <a:pathLst>
                <a:path extrusionOk="0" h="14071" w="14096">
                  <a:moveTo>
                    <a:pt x="14097" y="0"/>
                  </a:moveTo>
                  <a:lnTo>
                    <a:pt x="0" y="0"/>
                  </a:lnTo>
                  <a:lnTo>
                    <a:pt x="0" y="14072"/>
                  </a:lnTo>
                  <a:lnTo>
                    <a:pt x="14097" y="14072"/>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3" name="Google Shape;1353;p50"/>
            <p:cNvSpPr/>
            <p:nvPr/>
          </p:nvSpPr>
          <p:spPr>
            <a:xfrm>
              <a:off x="7984934" y="4656042"/>
              <a:ext cx="14096" cy="14078"/>
            </a:xfrm>
            <a:custGeom>
              <a:rect b="b" l="l" r="r" t="t"/>
              <a:pathLst>
                <a:path extrusionOk="0" h="14078"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4" name="Google Shape;1354;p50"/>
            <p:cNvSpPr/>
            <p:nvPr/>
          </p:nvSpPr>
          <p:spPr>
            <a:xfrm>
              <a:off x="7984934" y="4670120"/>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5" name="Google Shape;1355;p50"/>
            <p:cNvSpPr/>
            <p:nvPr/>
          </p:nvSpPr>
          <p:spPr>
            <a:xfrm>
              <a:off x="7970901" y="4670120"/>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6" name="Google Shape;1356;p50"/>
            <p:cNvSpPr/>
            <p:nvPr/>
          </p:nvSpPr>
          <p:spPr>
            <a:xfrm>
              <a:off x="7970901" y="4684198"/>
              <a:ext cx="14033" cy="14071"/>
            </a:xfrm>
            <a:custGeom>
              <a:rect b="b" l="l" r="r" t="t"/>
              <a:pathLst>
                <a:path extrusionOk="0" h="14071" w="14033">
                  <a:moveTo>
                    <a:pt x="14033" y="0"/>
                  </a:moveTo>
                  <a:lnTo>
                    <a:pt x="0" y="0"/>
                  </a:lnTo>
                  <a:lnTo>
                    <a:pt x="0" y="14072"/>
                  </a:lnTo>
                  <a:lnTo>
                    <a:pt x="14033" y="14072"/>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7" name="Google Shape;1357;p50"/>
            <p:cNvSpPr/>
            <p:nvPr/>
          </p:nvSpPr>
          <p:spPr>
            <a:xfrm>
              <a:off x="7956804" y="4684198"/>
              <a:ext cx="14096" cy="14071"/>
            </a:xfrm>
            <a:custGeom>
              <a:rect b="b" l="l" r="r" t="t"/>
              <a:pathLst>
                <a:path extrusionOk="0" h="14071" w="14096">
                  <a:moveTo>
                    <a:pt x="14097" y="0"/>
                  </a:moveTo>
                  <a:lnTo>
                    <a:pt x="0" y="0"/>
                  </a:lnTo>
                  <a:lnTo>
                    <a:pt x="0" y="14072"/>
                  </a:lnTo>
                  <a:lnTo>
                    <a:pt x="14097" y="14072"/>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8" name="Google Shape;1358;p50"/>
            <p:cNvSpPr/>
            <p:nvPr/>
          </p:nvSpPr>
          <p:spPr>
            <a:xfrm>
              <a:off x="7956804" y="4670120"/>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59" name="Google Shape;1359;p50"/>
            <p:cNvSpPr/>
            <p:nvPr/>
          </p:nvSpPr>
          <p:spPr>
            <a:xfrm>
              <a:off x="7942706" y="4670120"/>
              <a:ext cx="14097" cy="14077"/>
            </a:xfrm>
            <a:custGeom>
              <a:rect b="b" l="l" r="r" t="t"/>
              <a:pathLst>
                <a:path extrusionOk="0" h="14077"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0" name="Google Shape;1360;p50"/>
            <p:cNvSpPr/>
            <p:nvPr/>
          </p:nvSpPr>
          <p:spPr>
            <a:xfrm>
              <a:off x="8139810" y="4670120"/>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1" name="Google Shape;1361;p50"/>
            <p:cNvSpPr/>
            <p:nvPr/>
          </p:nvSpPr>
          <p:spPr>
            <a:xfrm>
              <a:off x="8139810" y="4656042"/>
              <a:ext cx="14033" cy="14078"/>
            </a:xfrm>
            <a:custGeom>
              <a:rect b="b" l="l" r="r" t="t"/>
              <a:pathLst>
                <a:path extrusionOk="0" h="14078"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2" name="Google Shape;1362;p50"/>
            <p:cNvSpPr/>
            <p:nvPr/>
          </p:nvSpPr>
          <p:spPr>
            <a:xfrm>
              <a:off x="8139810" y="4641970"/>
              <a:ext cx="14033" cy="14071"/>
            </a:xfrm>
            <a:custGeom>
              <a:rect b="b" l="l" r="r" t="t"/>
              <a:pathLst>
                <a:path extrusionOk="0" h="14071" w="14033">
                  <a:moveTo>
                    <a:pt x="14033" y="0"/>
                  </a:moveTo>
                  <a:lnTo>
                    <a:pt x="0" y="0"/>
                  </a:lnTo>
                  <a:lnTo>
                    <a:pt x="0" y="14072"/>
                  </a:lnTo>
                  <a:lnTo>
                    <a:pt x="14033" y="14072"/>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3" name="Google Shape;1363;p50"/>
            <p:cNvSpPr/>
            <p:nvPr/>
          </p:nvSpPr>
          <p:spPr>
            <a:xfrm>
              <a:off x="8139810" y="4627892"/>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4" name="Google Shape;1364;p50"/>
            <p:cNvSpPr/>
            <p:nvPr/>
          </p:nvSpPr>
          <p:spPr>
            <a:xfrm>
              <a:off x="8139810" y="4613814"/>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5" name="Google Shape;1365;p50"/>
            <p:cNvSpPr/>
            <p:nvPr/>
          </p:nvSpPr>
          <p:spPr>
            <a:xfrm>
              <a:off x="8153844" y="4613814"/>
              <a:ext cx="14097" cy="14077"/>
            </a:xfrm>
            <a:custGeom>
              <a:rect b="b" l="l" r="r" t="t"/>
              <a:pathLst>
                <a:path extrusionOk="0" h="14077"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6" name="Google Shape;1366;p50"/>
            <p:cNvSpPr/>
            <p:nvPr/>
          </p:nvSpPr>
          <p:spPr>
            <a:xfrm>
              <a:off x="8153844" y="4599743"/>
              <a:ext cx="14097" cy="14071"/>
            </a:xfrm>
            <a:custGeom>
              <a:rect b="b" l="l" r="r" t="t"/>
              <a:pathLst>
                <a:path extrusionOk="0" h="14071" w="14097">
                  <a:moveTo>
                    <a:pt x="14098" y="0"/>
                  </a:moveTo>
                  <a:lnTo>
                    <a:pt x="0" y="0"/>
                  </a:lnTo>
                  <a:lnTo>
                    <a:pt x="0" y="14072"/>
                  </a:lnTo>
                  <a:lnTo>
                    <a:pt x="14098" y="14072"/>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7" name="Google Shape;1367;p50"/>
            <p:cNvSpPr/>
            <p:nvPr/>
          </p:nvSpPr>
          <p:spPr>
            <a:xfrm>
              <a:off x="8167941" y="4599743"/>
              <a:ext cx="14096" cy="14071"/>
            </a:xfrm>
            <a:custGeom>
              <a:rect b="b" l="l" r="r" t="t"/>
              <a:pathLst>
                <a:path extrusionOk="0" h="14071" w="14096">
                  <a:moveTo>
                    <a:pt x="14097" y="0"/>
                  </a:moveTo>
                  <a:lnTo>
                    <a:pt x="0" y="0"/>
                  </a:lnTo>
                  <a:lnTo>
                    <a:pt x="0" y="14072"/>
                  </a:lnTo>
                  <a:lnTo>
                    <a:pt x="14097" y="14072"/>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8" name="Google Shape;1368;p50"/>
            <p:cNvSpPr/>
            <p:nvPr/>
          </p:nvSpPr>
          <p:spPr>
            <a:xfrm>
              <a:off x="8167941" y="4613814"/>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69" name="Google Shape;1369;p50"/>
            <p:cNvSpPr/>
            <p:nvPr/>
          </p:nvSpPr>
          <p:spPr>
            <a:xfrm>
              <a:off x="8182038" y="4613814"/>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0" name="Google Shape;1370;p50"/>
            <p:cNvSpPr/>
            <p:nvPr/>
          </p:nvSpPr>
          <p:spPr>
            <a:xfrm>
              <a:off x="8182038" y="4627892"/>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1" name="Google Shape;1371;p50"/>
            <p:cNvSpPr/>
            <p:nvPr/>
          </p:nvSpPr>
          <p:spPr>
            <a:xfrm>
              <a:off x="8182038" y="4641970"/>
              <a:ext cx="14033" cy="14071"/>
            </a:xfrm>
            <a:custGeom>
              <a:rect b="b" l="l" r="r" t="t"/>
              <a:pathLst>
                <a:path extrusionOk="0" h="14071" w="14033">
                  <a:moveTo>
                    <a:pt x="14033" y="0"/>
                  </a:moveTo>
                  <a:lnTo>
                    <a:pt x="0" y="0"/>
                  </a:lnTo>
                  <a:lnTo>
                    <a:pt x="0" y="14072"/>
                  </a:lnTo>
                  <a:lnTo>
                    <a:pt x="14033" y="14072"/>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2" name="Google Shape;1372;p50"/>
            <p:cNvSpPr/>
            <p:nvPr/>
          </p:nvSpPr>
          <p:spPr>
            <a:xfrm>
              <a:off x="8182038" y="4656042"/>
              <a:ext cx="14033" cy="14078"/>
            </a:xfrm>
            <a:custGeom>
              <a:rect b="b" l="l" r="r" t="t"/>
              <a:pathLst>
                <a:path extrusionOk="0" h="14078"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3" name="Google Shape;1373;p50"/>
            <p:cNvSpPr/>
            <p:nvPr/>
          </p:nvSpPr>
          <p:spPr>
            <a:xfrm>
              <a:off x="8182038" y="4670120"/>
              <a:ext cx="14033" cy="14077"/>
            </a:xfrm>
            <a:custGeom>
              <a:rect b="b" l="l" r="r" t="t"/>
              <a:pathLst>
                <a:path extrusionOk="0" h="14077" w="14033">
                  <a:moveTo>
                    <a:pt x="14033" y="0"/>
                  </a:moveTo>
                  <a:lnTo>
                    <a:pt x="0" y="0"/>
                  </a:lnTo>
                  <a:lnTo>
                    <a:pt x="0" y="14078"/>
                  </a:lnTo>
                  <a:lnTo>
                    <a:pt x="14033" y="14078"/>
                  </a:lnTo>
                  <a:lnTo>
                    <a:pt x="14033"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4" name="Google Shape;1374;p50"/>
            <p:cNvSpPr/>
            <p:nvPr/>
          </p:nvSpPr>
          <p:spPr>
            <a:xfrm>
              <a:off x="8167941" y="4670120"/>
              <a:ext cx="14096" cy="14077"/>
            </a:xfrm>
            <a:custGeom>
              <a:rect b="b" l="l" r="r" t="t"/>
              <a:pathLst>
                <a:path extrusionOk="0" h="14077" w="14096">
                  <a:moveTo>
                    <a:pt x="14097" y="0"/>
                  </a:moveTo>
                  <a:lnTo>
                    <a:pt x="0" y="0"/>
                  </a:lnTo>
                  <a:lnTo>
                    <a:pt x="0" y="14078"/>
                  </a:lnTo>
                  <a:lnTo>
                    <a:pt x="14097" y="14078"/>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5" name="Google Shape;1375;p50"/>
            <p:cNvSpPr/>
            <p:nvPr/>
          </p:nvSpPr>
          <p:spPr>
            <a:xfrm>
              <a:off x="8167941" y="4684198"/>
              <a:ext cx="14096" cy="14071"/>
            </a:xfrm>
            <a:custGeom>
              <a:rect b="b" l="l" r="r" t="t"/>
              <a:pathLst>
                <a:path extrusionOk="0" h="14071" w="14096">
                  <a:moveTo>
                    <a:pt x="14097" y="0"/>
                  </a:moveTo>
                  <a:lnTo>
                    <a:pt x="0" y="0"/>
                  </a:lnTo>
                  <a:lnTo>
                    <a:pt x="0" y="14072"/>
                  </a:lnTo>
                  <a:lnTo>
                    <a:pt x="14097" y="14072"/>
                  </a:lnTo>
                  <a:lnTo>
                    <a:pt x="14097"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6" name="Google Shape;1376;p50"/>
            <p:cNvSpPr/>
            <p:nvPr/>
          </p:nvSpPr>
          <p:spPr>
            <a:xfrm>
              <a:off x="8153844" y="4684198"/>
              <a:ext cx="14097" cy="14071"/>
            </a:xfrm>
            <a:custGeom>
              <a:rect b="b" l="l" r="r" t="t"/>
              <a:pathLst>
                <a:path extrusionOk="0" h="14071" w="14097">
                  <a:moveTo>
                    <a:pt x="14098" y="0"/>
                  </a:moveTo>
                  <a:lnTo>
                    <a:pt x="0" y="0"/>
                  </a:lnTo>
                  <a:lnTo>
                    <a:pt x="0" y="14072"/>
                  </a:lnTo>
                  <a:lnTo>
                    <a:pt x="14098" y="14072"/>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7" name="Google Shape;1377;p50"/>
            <p:cNvSpPr/>
            <p:nvPr/>
          </p:nvSpPr>
          <p:spPr>
            <a:xfrm>
              <a:off x="8153844" y="4670120"/>
              <a:ext cx="14097" cy="14077"/>
            </a:xfrm>
            <a:custGeom>
              <a:rect b="b" l="l" r="r" t="t"/>
              <a:pathLst>
                <a:path extrusionOk="0" h="14077" w="14097">
                  <a:moveTo>
                    <a:pt x="14098" y="0"/>
                  </a:moveTo>
                  <a:lnTo>
                    <a:pt x="0" y="0"/>
                  </a:lnTo>
                  <a:lnTo>
                    <a:pt x="0" y="14078"/>
                  </a:lnTo>
                  <a:lnTo>
                    <a:pt x="14098" y="14078"/>
                  </a:lnTo>
                  <a:lnTo>
                    <a:pt x="14098" y="0"/>
                  </a:ln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8" name="Google Shape;1378;p50"/>
            <p:cNvSpPr/>
            <p:nvPr/>
          </p:nvSpPr>
          <p:spPr>
            <a:xfrm>
              <a:off x="7624635" y="4560328"/>
              <a:ext cx="168909" cy="322332"/>
            </a:xfrm>
            <a:custGeom>
              <a:rect b="b" l="l" r="r" t="t"/>
              <a:pathLst>
                <a:path extrusionOk="0" h="322332" w="168909">
                  <a:moveTo>
                    <a:pt x="92901" y="296996"/>
                  </a:moveTo>
                  <a:lnTo>
                    <a:pt x="84455" y="284328"/>
                  </a:lnTo>
                  <a:lnTo>
                    <a:pt x="82995" y="284328"/>
                  </a:lnTo>
                  <a:cubicBezTo>
                    <a:pt x="82995" y="284328"/>
                    <a:pt x="78804" y="280105"/>
                    <a:pt x="70359" y="273069"/>
                  </a:cubicBezTo>
                  <a:cubicBezTo>
                    <a:pt x="49213" y="253365"/>
                    <a:pt x="0" y="197060"/>
                    <a:pt x="0" y="126683"/>
                  </a:cubicBezTo>
                  <a:cubicBezTo>
                    <a:pt x="0" y="46450"/>
                    <a:pt x="36576" y="7036"/>
                    <a:pt x="45021" y="0"/>
                  </a:cubicBezTo>
                  <a:lnTo>
                    <a:pt x="168910" y="5633"/>
                  </a:lnTo>
                  <a:lnTo>
                    <a:pt x="116777" y="267437"/>
                  </a:lnTo>
                  <a:lnTo>
                    <a:pt x="111189" y="295592"/>
                  </a:lnTo>
                  <a:lnTo>
                    <a:pt x="105537" y="322332"/>
                  </a:lnTo>
                  <a:lnTo>
                    <a:pt x="92901" y="296996"/>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79" name="Google Shape;1379;p50"/>
            <p:cNvSpPr/>
            <p:nvPr/>
          </p:nvSpPr>
          <p:spPr>
            <a:xfrm>
              <a:off x="7618983" y="4551883"/>
              <a:ext cx="185801" cy="347669"/>
            </a:xfrm>
            <a:custGeom>
              <a:rect b="b" l="l" r="r" t="t"/>
              <a:pathLst>
                <a:path extrusionOk="0" h="347669" w="185801">
                  <a:moveTo>
                    <a:pt x="54864" y="14078"/>
                  </a:moveTo>
                  <a:lnTo>
                    <a:pt x="168910" y="19704"/>
                  </a:lnTo>
                  <a:lnTo>
                    <a:pt x="118237" y="274479"/>
                  </a:lnTo>
                  <a:lnTo>
                    <a:pt x="112585" y="302628"/>
                  </a:lnTo>
                  <a:lnTo>
                    <a:pt x="111189" y="312484"/>
                  </a:lnTo>
                  <a:lnTo>
                    <a:pt x="104140" y="302628"/>
                  </a:lnTo>
                  <a:lnTo>
                    <a:pt x="97092" y="291370"/>
                  </a:lnTo>
                  <a:lnTo>
                    <a:pt x="95695" y="289960"/>
                  </a:lnTo>
                  <a:lnTo>
                    <a:pt x="94297" y="288551"/>
                  </a:lnTo>
                  <a:cubicBezTo>
                    <a:pt x="94297" y="288551"/>
                    <a:pt x="90107" y="284328"/>
                    <a:pt x="83059" y="278702"/>
                  </a:cubicBezTo>
                  <a:cubicBezTo>
                    <a:pt x="61913" y="258991"/>
                    <a:pt x="15494" y="205505"/>
                    <a:pt x="15494" y="137941"/>
                  </a:cubicBezTo>
                  <a:cubicBezTo>
                    <a:pt x="14098" y="60528"/>
                    <a:pt x="45022" y="25337"/>
                    <a:pt x="54864" y="14078"/>
                  </a:cubicBezTo>
                  <a:close/>
                  <a:moveTo>
                    <a:pt x="49276" y="0"/>
                  </a:moveTo>
                  <a:cubicBezTo>
                    <a:pt x="49276" y="0"/>
                    <a:pt x="0" y="38005"/>
                    <a:pt x="0" y="133719"/>
                  </a:cubicBezTo>
                  <a:cubicBezTo>
                    <a:pt x="0" y="206915"/>
                    <a:pt x="49276" y="261811"/>
                    <a:pt x="73216" y="285738"/>
                  </a:cubicBezTo>
                  <a:cubicBezTo>
                    <a:pt x="80201" y="292773"/>
                    <a:pt x="85852" y="296996"/>
                    <a:pt x="85852" y="296996"/>
                  </a:cubicBezTo>
                  <a:lnTo>
                    <a:pt x="92901" y="308261"/>
                  </a:lnTo>
                  <a:lnTo>
                    <a:pt x="118237" y="347669"/>
                  </a:lnTo>
                  <a:lnTo>
                    <a:pt x="126683" y="304038"/>
                  </a:lnTo>
                  <a:lnTo>
                    <a:pt x="132335" y="275882"/>
                  </a:lnTo>
                  <a:lnTo>
                    <a:pt x="185801" y="5633"/>
                  </a:lnTo>
                  <a:lnTo>
                    <a:pt x="49276"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0" name="Google Shape;1380;p50"/>
            <p:cNvSpPr/>
            <p:nvPr/>
          </p:nvSpPr>
          <p:spPr>
            <a:xfrm>
              <a:off x="8342439" y="4558919"/>
              <a:ext cx="170370" cy="337820"/>
            </a:xfrm>
            <a:custGeom>
              <a:rect b="b" l="l" r="r" t="t"/>
              <a:pathLst>
                <a:path extrusionOk="0" h="337820" w="170370">
                  <a:moveTo>
                    <a:pt x="0" y="5633"/>
                  </a:moveTo>
                  <a:lnTo>
                    <a:pt x="125285" y="0"/>
                  </a:lnTo>
                  <a:cubicBezTo>
                    <a:pt x="133731" y="8446"/>
                    <a:pt x="170370" y="46450"/>
                    <a:pt x="170370" y="126683"/>
                  </a:cubicBezTo>
                  <a:cubicBezTo>
                    <a:pt x="170370" y="132315"/>
                    <a:pt x="170370" y="137947"/>
                    <a:pt x="168910" y="143573"/>
                  </a:cubicBezTo>
                  <a:cubicBezTo>
                    <a:pt x="167513" y="161874"/>
                    <a:pt x="161925" y="180168"/>
                    <a:pt x="153479" y="198469"/>
                  </a:cubicBezTo>
                  <a:cubicBezTo>
                    <a:pt x="129540" y="250552"/>
                    <a:pt x="87313" y="282924"/>
                    <a:pt x="87313" y="284334"/>
                  </a:cubicBezTo>
                  <a:lnTo>
                    <a:pt x="85916" y="285737"/>
                  </a:lnTo>
                  <a:lnTo>
                    <a:pt x="53530" y="337820"/>
                  </a:lnTo>
                  <a:lnTo>
                    <a:pt x="0" y="5633"/>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1" name="Google Shape;1381;p50"/>
            <p:cNvSpPr/>
            <p:nvPr/>
          </p:nvSpPr>
          <p:spPr>
            <a:xfrm>
              <a:off x="8335454" y="4551883"/>
              <a:ext cx="184339" cy="363156"/>
            </a:xfrm>
            <a:custGeom>
              <a:rect b="b" l="l" r="r" t="t"/>
              <a:pathLst>
                <a:path extrusionOk="0" h="363156" w="184339">
                  <a:moveTo>
                    <a:pt x="129477" y="14078"/>
                  </a:moveTo>
                  <a:cubicBezTo>
                    <a:pt x="140715" y="23927"/>
                    <a:pt x="170307" y="60528"/>
                    <a:pt x="170307" y="133719"/>
                  </a:cubicBezTo>
                  <a:cubicBezTo>
                    <a:pt x="170307" y="139351"/>
                    <a:pt x="170307" y="144977"/>
                    <a:pt x="168910" y="150609"/>
                  </a:cubicBezTo>
                  <a:cubicBezTo>
                    <a:pt x="167449" y="167501"/>
                    <a:pt x="161861" y="185801"/>
                    <a:pt x="154813" y="202692"/>
                  </a:cubicBezTo>
                  <a:cubicBezTo>
                    <a:pt x="132270" y="253365"/>
                    <a:pt x="91439" y="285738"/>
                    <a:pt x="91439" y="285738"/>
                  </a:cubicBezTo>
                  <a:lnTo>
                    <a:pt x="90043" y="287147"/>
                  </a:lnTo>
                  <a:lnTo>
                    <a:pt x="88646" y="289960"/>
                  </a:lnTo>
                  <a:lnTo>
                    <a:pt x="67564" y="325152"/>
                  </a:lnTo>
                  <a:lnTo>
                    <a:pt x="50673" y="223806"/>
                  </a:lnTo>
                  <a:lnTo>
                    <a:pt x="42227" y="175946"/>
                  </a:lnTo>
                  <a:lnTo>
                    <a:pt x="16890" y="19704"/>
                  </a:lnTo>
                  <a:lnTo>
                    <a:pt x="129477" y="14078"/>
                  </a:lnTo>
                  <a:close/>
                  <a:moveTo>
                    <a:pt x="135127" y="0"/>
                  </a:moveTo>
                  <a:lnTo>
                    <a:pt x="0" y="5633"/>
                  </a:lnTo>
                  <a:lnTo>
                    <a:pt x="28130" y="177356"/>
                  </a:lnTo>
                  <a:lnTo>
                    <a:pt x="36576" y="225209"/>
                  </a:lnTo>
                  <a:lnTo>
                    <a:pt x="59118" y="363157"/>
                  </a:lnTo>
                  <a:lnTo>
                    <a:pt x="99885" y="295593"/>
                  </a:lnTo>
                  <a:cubicBezTo>
                    <a:pt x="99885" y="295593"/>
                    <a:pt x="143573" y="261811"/>
                    <a:pt x="167449" y="206915"/>
                  </a:cubicBezTo>
                  <a:cubicBezTo>
                    <a:pt x="175895" y="190024"/>
                    <a:pt x="181546" y="171723"/>
                    <a:pt x="182943" y="150609"/>
                  </a:cubicBezTo>
                  <a:cubicBezTo>
                    <a:pt x="182943" y="144977"/>
                    <a:pt x="184340" y="139351"/>
                    <a:pt x="184340" y="132315"/>
                  </a:cubicBezTo>
                  <a:cubicBezTo>
                    <a:pt x="184340" y="38005"/>
                    <a:pt x="135127" y="0"/>
                    <a:pt x="135127" y="0"/>
                  </a:cubicBez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2" name="Google Shape;1382;p50"/>
            <p:cNvSpPr/>
            <p:nvPr/>
          </p:nvSpPr>
          <p:spPr>
            <a:xfrm>
              <a:off x="7690739" y="4377347"/>
              <a:ext cx="760094" cy="87267"/>
            </a:xfrm>
            <a:custGeom>
              <a:rect b="b" l="l" r="r" t="t"/>
              <a:pathLst>
                <a:path extrusionOk="0" h="87267" w="760094">
                  <a:moveTo>
                    <a:pt x="0" y="61931"/>
                  </a:moveTo>
                  <a:lnTo>
                    <a:pt x="4255" y="0"/>
                  </a:lnTo>
                  <a:lnTo>
                    <a:pt x="750253" y="4223"/>
                  </a:lnTo>
                  <a:lnTo>
                    <a:pt x="760095" y="87268"/>
                  </a:lnTo>
                  <a:lnTo>
                    <a:pt x="0" y="61931"/>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3" name="Google Shape;1383;p50"/>
            <p:cNvSpPr/>
            <p:nvPr/>
          </p:nvSpPr>
          <p:spPr>
            <a:xfrm>
              <a:off x="7682293" y="4370304"/>
              <a:ext cx="775588" cy="99936"/>
            </a:xfrm>
            <a:custGeom>
              <a:rect b="b" l="l" r="r" t="t"/>
              <a:pathLst>
                <a:path extrusionOk="0" h="99936" w="775588">
                  <a:moveTo>
                    <a:pt x="19748" y="14078"/>
                  </a:moveTo>
                  <a:lnTo>
                    <a:pt x="753046" y="16891"/>
                  </a:lnTo>
                  <a:lnTo>
                    <a:pt x="760095" y="85865"/>
                  </a:lnTo>
                  <a:lnTo>
                    <a:pt x="15494" y="60528"/>
                  </a:lnTo>
                  <a:lnTo>
                    <a:pt x="19748" y="14078"/>
                  </a:lnTo>
                  <a:close/>
                  <a:moveTo>
                    <a:pt x="5651" y="0"/>
                  </a:moveTo>
                  <a:lnTo>
                    <a:pt x="0" y="74600"/>
                  </a:lnTo>
                  <a:lnTo>
                    <a:pt x="775588" y="99936"/>
                  </a:lnTo>
                  <a:lnTo>
                    <a:pt x="765746" y="2820"/>
                  </a:lnTo>
                  <a:lnTo>
                    <a:pt x="5651"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4" name="Google Shape;1384;p50"/>
            <p:cNvSpPr/>
            <p:nvPr/>
          </p:nvSpPr>
          <p:spPr>
            <a:xfrm>
              <a:off x="7696390" y="4295705"/>
              <a:ext cx="94297" cy="64750"/>
            </a:xfrm>
            <a:custGeom>
              <a:rect b="b" l="l" r="r" t="t"/>
              <a:pathLst>
                <a:path extrusionOk="0" h="64750" w="94297">
                  <a:moveTo>
                    <a:pt x="0" y="63341"/>
                  </a:moveTo>
                  <a:lnTo>
                    <a:pt x="5652" y="2813"/>
                  </a:lnTo>
                  <a:lnTo>
                    <a:pt x="94297" y="0"/>
                  </a:lnTo>
                  <a:lnTo>
                    <a:pt x="92901" y="64751"/>
                  </a:lnTo>
                  <a:lnTo>
                    <a:pt x="0" y="63341"/>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5" name="Google Shape;1385;p50"/>
            <p:cNvSpPr/>
            <p:nvPr/>
          </p:nvSpPr>
          <p:spPr>
            <a:xfrm>
              <a:off x="7689342" y="4287259"/>
              <a:ext cx="108394" cy="78822"/>
            </a:xfrm>
            <a:custGeom>
              <a:rect b="b" l="l" r="r" t="t"/>
              <a:pathLst>
                <a:path extrusionOk="0" h="78822" w="108394">
                  <a:moveTo>
                    <a:pt x="94297" y="15481"/>
                  </a:moveTo>
                  <a:lnTo>
                    <a:pt x="92901" y="66154"/>
                  </a:lnTo>
                  <a:lnTo>
                    <a:pt x="15494" y="66154"/>
                  </a:lnTo>
                  <a:lnTo>
                    <a:pt x="19748" y="19704"/>
                  </a:lnTo>
                  <a:lnTo>
                    <a:pt x="94297" y="15481"/>
                  </a:lnTo>
                  <a:close/>
                  <a:moveTo>
                    <a:pt x="108394" y="0"/>
                  </a:moveTo>
                  <a:lnTo>
                    <a:pt x="5652" y="4223"/>
                  </a:lnTo>
                  <a:lnTo>
                    <a:pt x="0" y="78823"/>
                  </a:lnTo>
                  <a:lnTo>
                    <a:pt x="106997" y="78823"/>
                  </a:lnTo>
                  <a:lnTo>
                    <a:pt x="108394"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6" name="Google Shape;1386;p50"/>
            <p:cNvSpPr/>
            <p:nvPr/>
          </p:nvSpPr>
          <p:spPr>
            <a:xfrm>
              <a:off x="7823072" y="4323854"/>
              <a:ext cx="499681" cy="36601"/>
            </a:xfrm>
            <a:custGeom>
              <a:rect b="b" l="l" r="r" t="t"/>
              <a:pathLst>
                <a:path extrusionOk="0" h="36601" w="499681">
                  <a:moveTo>
                    <a:pt x="0" y="30969"/>
                  </a:moveTo>
                  <a:cubicBezTo>
                    <a:pt x="15494" y="16891"/>
                    <a:pt x="30988" y="5633"/>
                    <a:pt x="47879" y="0"/>
                  </a:cubicBezTo>
                  <a:lnTo>
                    <a:pt x="461708" y="8446"/>
                  </a:lnTo>
                  <a:cubicBezTo>
                    <a:pt x="475742" y="15488"/>
                    <a:pt x="488442" y="25336"/>
                    <a:pt x="499682" y="36601"/>
                  </a:cubicBezTo>
                  <a:lnTo>
                    <a:pt x="0" y="30969"/>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7" name="Google Shape;1387;p50"/>
            <p:cNvSpPr/>
            <p:nvPr/>
          </p:nvSpPr>
          <p:spPr>
            <a:xfrm>
              <a:off x="7806181" y="4316819"/>
              <a:ext cx="532066" cy="52082"/>
            </a:xfrm>
            <a:custGeom>
              <a:rect b="b" l="l" r="r" t="t"/>
              <a:pathLst>
                <a:path extrusionOk="0" h="52082" w="532066">
                  <a:moveTo>
                    <a:pt x="66167" y="14078"/>
                  </a:moveTo>
                  <a:lnTo>
                    <a:pt x="477203" y="22523"/>
                  </a:lnTo>
                  <a:cubicBezTo>
                    <a:pt x="484188" y="26746"/>
                    <a:pt x="491237" y="30969"/>
                    <a:pt x="498285" y="36595"/>
                  </a:cubicBezTo>
                  <a:lnTo>
                    <a:pt x="36576" y="30969"/>
                  </a:lnTo>
                  <a:cubicBezTo>
                    <a:pt x="46482" y="23926"/>
                    <a:pt x="56324" y="18300"/>
                    <a:pt x="66167" y="14078"/>
                  </a:cubicBezTo>
                  <a:close/>
                  <a:moveTo>
                    <a:pt x="63374" y="0"/>
                  </a:moveTo>
                  <a:cubicBezTo>
                    <a:pt x="40831" y="8445"/>
                    <a:pt x="21146" y="22523"/>
                    <a:pt x="0" y="45040"/>
                  </a:cubicBezTo>
                  <a:lnTo>
                    <a:pt x="532067" y="52082"/>
                  </a:lnTo>
                  <a:cubicBezTo>
                    <a:pt x="516573" y="33782"/>
                    <a:pt x="499682" y="19704"/>
                    <a:pt x="479997" y="9855"/>
                  </a:cubicBezTo>
                  <a:lnTo>
                    <a:pt x="63374"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8" name="Google Shape;1388;p50"/>
            <p:cNvSpPr/>
            <p:nvPr/>
          </p:nvSpPr>
          <p:spPr>
            <a:xfrm>
              <a:off x="7918767" y="4277404"/>
              <a:ext cx="318134" cy="32378"/>
            </a:xfrm>
            <a:custGeom>
              <a:rect b="b" l="l" r="r" t="t"/>
              <a:pathLst>
                <a:path extrusionOk="0" h="32378" w="318134">
                  <a:moveTo>
                    <a:pt x="0" y="25336"/>
                  </a:moveTo>
                  <a:cubicBezTo>
                    <a:pt x="29590" y="14078"/>
                    <a:pt x="83058" y="0"/>
                    <a:pt x="156273" y="0"/>
                  </a:cubicBezTo>
                  <a:cubicBezTo>
                    <a:pt x="232283" y="0"/>
                    <a:pt x="288607" y="19710"/>
                    <a:pt x="318135" y="32379"/>
                  </a:cubicBezTo>
                  <a:lnTo>
                    <a:pt x="0" y="25336"/>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89" name="Google Shape;1389;p50"/>
            <p:cNvSpPr/>
            <p:nvPr/>
          </p:nvSpPr>
          <p:spPr>
            <a:xfrm>
              <a:off x="7886445" y="4270368"/>
              <a:ext cx="380048" cy="47859"/>
            </a:xfrm>
            <a:custGeom>
              <a:rect b="b" l="l" r="r" t="t"/>
              <a:pathLst>
                <a:path extrusionOk="0" h="47859" w="380048">
                  <a:moveTo>
                    <a:pt x="187198" y="14078"/>
                  </a:moveTo>
                  <a:cubicBezTo>
                    <a:pt x="236474" y="14078"/>
                    <a:pt x="277241" y="22523"/>
                    <a:pt x="308229" y="32372"/>
                  </a:cubicBezTo>
                  <a:lnTo>
                    <a:pt x="77407" y="26746"/>
                  </a:lnTo>
                  <a:cubicBezTo>
                    <a:pt x="105537" y="19704"/>
                    <a:pt x="143573" y="14078"/>
                    <a:pt x="187198" y="14078"/>
                  </a:cubicBezTo>
                  <a:close/>
                  <a:moveTo>
                    <a:pt x="187198" y="0"/>
                  </a:moveTo>
                  <a:cubicBezTo>
                    <a:pt x="66104" y="0"/>
                    <a:pt x="0" y="38005"/>
                    <a:pt x="0" y="38005"/>
                  </a:cubicBezTo>
                  <a:lnTo>
                    <a:pt x="380048" y="47860"/>
                  </a:lnTo>
                  <a:cubicBezTo>
                    <a:pt x="380048" y="47860"/>
                    <a:pt x="308229" y="0"/>
                    <a:pt x="187198" y="0"/>
                  </a:cubicBez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0" name="Google Shape;1390;p50"/>
            <p:cNvSpPr/>
            <p:nvPr/>
          </p:nvSpPr>
          <p:spPr>
            <a:xfrm>
              <a:off x="7706232" y="4249254"/>
              <a:ext cx="81660" cy="29559"/>
            </a:xfrm>
            <a:custGeom>
              <a:rect b="b" l="l" r="r" t="t"/>
              <a:pathLst>
                <a:path extrusionOk="0" h="29559" w="81660">
                  <a:moveTo>
                    <a:pt x="0" y="29559"/>
                  </a:moveTo>
                  <a:cubicBezTo>
                    <a:pt x="4255" y="18301"/>
                    <a:pt x="15494" y="0"/>
                    <a:pt x="42228" y="0"/>
                  </a:cubicBezTo>
                  <a:cubicBezTo>
                    <a:pt x="68961" y="0"/>
                    <a:pt x="78867" y="16891"/>
                    <a:pt x="81661" y="28149"/>
                  </a:cubicBezTo>
                  <a:lnTo>
                    <a:pt x="0" y="29559"/>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1" name="Google Shape;1391;p50"/>
            <p:cNvSpPr/>
            <p:nvPr/>
          </p:nvSpPr>
          <p:spPr>
            <a:xfrm>
              <a:off x="7696390" y="4242218"/>
              <a:ext cx="101345" cy="43631"/>
            </a:xfrm>
            <a:custGeom>
              <a:rect b="b" l="l" r="r" t="t"/>
              <a:pathLst>
                <a:path extrusionOk="0" h="43631" w="101345">
                  <a:moveTo>
                    <a:pt x="52070" y="14072"/>
                  </a:moveTo>
                  <a:cubicBezTo>
                    <a:pt x="67564" y="14072"/>
                    <a:pt x="76009" y="21114"/>
                    <a:pt x="81661" y="28150"/>
                  </a:cubicBezTo>
                  <a:lnTo>
                    <a:pt x="22542" y="29559"/>
                  </a:lnTo>
                  <a:cubicBezTo>
                    <a:pt x="26733" y="21114"/>
                    <a:pt x="36576" y="14072"/>
                    <a:pt x="52070" y="14072"/>
                  </a:cubicBezTo>
                  <a:close/>
                  <a:moveTo>
                    <a:pt x="52070" y="0"/>
                  </a:moveTo>
                  <a:cubicBezTo>
                    <a:pt x="8445" y="0"/>
                    <a:pt x="0" y="43631"/>
                    <a:pt x="0" y="43631"/>
                  </a:cubicBezTo>
                  <a:lnTo>
                    <a:pt x="101346" y="40818"/>
                  </a:lnTo>
                  <a:cubicBezTo>
                    <a:pt x="101346" y="40818"/>
                    <a:pt x="95694" y="0"/>
                    <a:pt x="52070" y="0"/>
                  </a:cubicBez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2" name="Google Shape;1392;p50"/>
            <p:cNvSpPr/>
            <p:nvPr/>
          </p:nvSpPr>
          <p:spPr>
            <a:xfrm>
              <a:off x="7678102" y="4461795"/>
              <a:ext cx="809370" cy="123869"/>
            </a:xfrm>
            <a:custGeom>
              <a:rect b="b" l="l" r="r" t="t"/>
              <a:pathLst>
                <a:path extrusionOk="0" h="123869" w="809370">
                  <a:moveTo>
                    <a:pt x="0" y="76009"/>
                  </a:moveTo>
                  <a:lnTo>
                    <a:pt x="8445" y="0"/>
                  </a:lnTo>
                  <a:lnTo>
                    <a:pt x="775589" y="23933"/>
                  </a:lnTo>
                  <a:lnTo>
                    <a:pt x="785431" y="94310"/>
                  </a:lnTo>
                  <a:lnTo>
                    <a:pt x="786829" y="95720"/>
                  </a:lnTo>
                  <a:cubicBezTo>
                    <a:pt x="795274" y="102756"/>
                    <a:pt x="805116" y="114014"/>
                    <a:pt x="809371" y="123869"/>
                  </a:cubicBezTo>
                  <a:lnTo>
                    <a:pt x="0" y="76009"/>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3" name="Google Shape;1393;p50"/>
            <p:cNvSpPr/>
            <p:nvPr/>
          </p:nvSpPr>
          <p:spPr>
            <a:xfrm>
              <a:off x="7669656" y="4453350"/>
              <a:ext cx="827659" cy="139350"/>
            </a:xfrm>
            <a:custGeom>
              <a:rect b="b" l="l" r="r" t="t"/>
              <a:pathLst>
                <a:path extrusionOk="0" h="139350" w="827659">
                  <a:moveTo>
                    <a:pt x="22543" y="15488"/>
                  </a:moveTo>
                  <a:lnTo>
                    <a:pt x="776987" y="39414"/>
                  </a:lnTo>
                  <a:lnTo>
                    <a:pt x="785432" y="101346"/>
                  </a:lnTo>
                  <a:lnTo>
                    <a:pt x="786829" y="105569"/>
                  </a:lnTo>
                  <a:lnTo>
                    <a:pt x="791020" y="108388"/>
                  </a:lnTo>
                  <a:cubicBezTo>
                    <a:pt x="796672" y="114014"/>
                    <a:pt x="802323" y="119647"/>
                    <a:pt x="805117" y="123870"/>
                  </a:cubicBezTo>
                  <a:lnTo>
                    <a:pt x="15494" y="77419"/>
                  </a:lnTo>
                  <a:lnTo>
                    <a:pt x="22543" y="15488"/>
                  </a:lnTo>
                  <a:close/>
                  <a:moveTo>
                    <a:pt x="9843" y="0"/>
                  </a:moveTo>
                  <a:lnTo>
                    <a:pt x="0" y="90088"/>
                  </a:lnTo>
                  <a:lnTo>
                    <a:pt x="827660" y="139351"/>
                  </a:lnTo>
                  <a:cubicBezTo>
                    <a:pt x="826262" y="125279"/>
                    <a:pt x="814960" y="111201"/>
                    <a:pt x="800926" y="98533"/>
                  </a:cubicBezTo>
                  <a:lnTo>
                    <a:pt x="789623" y="25336"/>
                  </a:lnTo>
                  <a:lnTo>
                    <a:pt x="9843"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4" name="Google Shape;1394;p50"/>
            <p:cNvSpPr/>
            <p:nvPr/>
          </p:nvSpPr>
          <p:spPr>
            <a:xfrm>
              <a:off x="7644320" y="4622260"/>
              <a:ext cx="868489" cy="194246"/>
            </a:xfrm>
            <a:custGeom>
              <a:rect b="b" l="l" r="r" t="t"/>
              <a:pathLst>
                <a:path extrusionOk="0" h="194246" w="868489">
                  <a:moveTo>
                    <a:pt x="36576" y="194247"/>
                  </a:moveTo>
                  <a:cubicBezTo>
                    <a:pt x="25336" y="181578"/>
                    <a:pt x="11240" y="163278"/>
                    <a:pt x="0" y="139351"/>
                  </a:cubicBezTo>
                  <a:lnTo>
                    <a:pt x="860044" y="0"/>
                  </a:lnTo>
                  <a:cubicBezTo>
                    <a:pt x="865632" y="16891"/>
                    <a:pt x="868490" y="35192"/>
                    <a:pt x="868490" y="56305"/>
                  </a:cubicBezTo>
                  <a:lnTo>
                    <a:pt x="868490" y="67564"/>
                  </a:lnTo>
                  <a:lnTo>
                    <a:pt x="109792" y="184391"/>
                  </a:lnTo>
                  <a:lnTo>
                    <a:pt x="36576" y="194247"/>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5" name="Google Shape;1395;p50"/>
            <p:cNvSpPr/>
            <p:nvPr/>
          </p:nvSpPr>
          <p:spPr>
            <a:xfrm>
              <a:off x="7633081" y="4613814"/>
              <a:ext cx="885316" cy="209727"/>
            </a:xfrm>
            <a:custGeom>
              <a:rect b="b" l="l" r="r" t="t"/>
              <a:pathLst>
                <a:path extrusionOk="0" h="209727" w="885316">
                  <a:moveTo>
                    <a:pt x="865632" y="15487"/>
                  </a:moveTo>
                  <a:cubicBezTo>
                    <a:pt x="869823" y="30969"/>
                    <a:pt x="871283" y="46450"/>
                    <a:pt x="872680" y="63341"/>
                  </a:cubicBezTo>
                  <a:lnTo>
                    <a:pt x="872680" y="67564"/>
                  </a:lnTo>
                  <a:lnTo>
                    <a:pt x="730504" y="90087"/>
                  </a:lnTo>
                  <a:lnTo>
                    <a:pt x="121031" y="184391"/>
                  </a:lnTo>
                  <a:lnTo>
                    <a:pt x="52070" y="195656"/>
                  </a:lnTo>
                  <a:cubicBezTo>
                    <a:pt x="43624" y="184391"/>
                    <a:pt x="32321" y="170319"/>
                    <a:pt x="23875" y="153429"/>
                  </a:cubicBezTo>
                  <a:lnTo>
                    <a:pt x="142112" y="133718"/>
                  </a:lnTo>
                  <a:lnTo>
                    <a:pt x="722058" y="39414"/>
                  </a:lnTo>
                  <a:lnTo>
                    <a:pt x="865632" y="15487"/>
                  </a:lnTo>
                  <a:close/>
                  <a:moveTo>
                    <a:pt x="875475" y="0"/>
                  </a:moveTo>
                  <a:lnTo>
                    <a:pt x="716407" y="25336"/>
                  </a:lnTo>
                  <a:lnTo>
                    <a:pt x="136525" y="119647"/>
                  </a:lnTo>
                  <a:lnTo>
                    <a:pt x="0" y="142164"/>
                  </a:lnTo>
                  <a:cubicBezTo>
                    <a:pt x="12636" y="170319"/>
                    <a:pt x="29527" y="194246"/>
                    <a:pt x="43624" y="209728"/>
                  </a:cubicBezTo>
                  <a:lnTo>
                    <a:pt x="121031" y="198469"/>
                  </a:lnTo>
                  <a:lnTo>
                    <a:pt x="730504" y="104159"/>
                  </a:lnTo>
                  <a:lnTo>
                    <a:pt x="885317" y="80232"/>
                  </a:lnTo>
                  <a:cubicBezTo>
                    <a:pt x="885317" y="78822"/>
                    <a:pt x="885317" y="77419"/>
                    <a:pt x="885317" y="76009"/>
                  </a:cubicBezTo>
                  <a:lnTo>
                    <a:pt x="885317" y="61931"/>
                  </a:lnTo>
                  <a:cubicBezTo>
                    <a:pt x="885317" y="38005"/>
                    <a:pt x="881125" y="16891"/>
                    <a:pt x="875475" y="0"/>
                  </a:cubicBez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6" name="Google Shape;1396;p50"/>
            <p:cNvSpPr/>
            <p:nvPr/>
          </p:nvSpPr>
          <p:spPr>
            <a:xfrm>
              <a:off x="7694993" y="4726419"/>
              <a:ext cx="814958" cy="126682"/>
            </a:xfrm>
            <a:custGeom>
              <a:rect b="b" l="l" r="r" t="t"/>
              <a:pathLst>
                <a:path extrusionOk="0" h="126682" w="814958">
                  <a:moveTo>
                    <a:pt x="14097" y="118237"/>
                  </a:moveTo>
                  <a:cubicBezTo>
                    <a:pt x="14097" y="118237"/>
                    <a:pt x="7048" y="111201"/>
                    <a:pt x="0" y="104165"/>
                  </a:cubicBezTo>
                  <a:lnTo>
                    <a:pt x="814959" y="0"/>
                  </a:lnTo>
                  <a:cubicBezTo>
                    <a:pt x="812164" y="14078"/>
                    <a:pt x="807910" y="28156"/>
                    <a:pt x="802322" y="42228"/>
                  </a:cubicBezTo>
                  <a:lnTo>
                    <a:pt x="674243" y="57715"/>
                  </a:lnTo>
                  <a:lnTo>
                    <a:pt x="19685" y="126683"/>
                  </a:lnTo>
                  <a:lnTo>
                    <a:pt x="14097" y="118237"/>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7" name="Google Shape;1397;p50"/>
            <p:cNvSpPr/>
            <p:nvPr/>
          </p:nvSpPr>
          <p:spPr>
            <a:xfrm>
              <a:off x="7679499" y="4717973"/>
              <a:ext cx="838898" cy="142170"/>
            </a:xfrm>
            <a:custGeom>
              <a:rect b="b" l="l" r="r" t="t"/>
              <a:pathLst>
                <a:path extrusionOk="0" h="142170" w="838898">
                  <a:moveTo>
                    <a:pt x="822007" y="16891"/>
                  </a:moveTo>
                  <a:cubicBezTo>
                    <a:pt x="820610" y="25337"/>
                    <a:pt x="816419" y="35192"/>
                    <a:pt x="813562" y="43637"/>
                  </a:cubicBezTo>
                  <a:lnTo>
                    <a:pt x="689737" y="59118"/>
                  </a:lnTo>
                  <a:lnTo>
                    <a:pt x="39433" y="126683"/>
                  </a:lnTo>
                  <a:lnTo>
                    <a:pt x="36576" y="122460"/>
                  </a:lnTo>
                  <a:lnTo>
                    <a:pt x="35179" y="121057"/>
                  </a:lnTo>
                  <a:lnTo>
                    <a:pt x="33782" y="119647"/>
                  </a:lnTo>
                  <a:cubicBezTo>
                    <a:pt x="33782" y="119647"/>
                    <a:pt x="32385" y="118237"/>
                    <a:pt x="30988" y="116834"/>
                  </a:cubicBezTo>
                  <a:lnTo>
                    <a:pt x="822007" y="16891"/>
                  </a:lnTo>
                  <a:close/>
                  <a:moveTo>
                    <a:pt x="838898" y="0"/>
                  </a:moveTo>
                  <a:lnTo>
                    <a:pt x="0" y="106979"/>
                  </a:lnTo>
                  <a:cubicBezTo>
                    <a:pt x="7048" y="114014"/>
                    <a:pt x="23940" y="130906"/>
                    <a:pt x="23940" y="130906"/>
                  </a:cubicBezTo>
                  <a:lnTo>
                    <a:pt x="30988" y="142170"/>
                  </a:lnTo>
                  <a:lnTo>
                    <a:pt x="689737" y="73197"/>
                  </a:lnTo>
                  <a:lnTo>
                    <a:pt x="822007" y="56305"/>
                  </a:lnTo>
                  <a:cubicBezTo>
                    <a:pt x="830453" y="40824"/>
                    <a:pt x="837502" y="21114"/>
                    <a:pt x="838898" y="0"/>
                  </a:cubicBez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8" name="Google Shape;1398;p50"/>
            <p:cNvSpPr/>
            <p:nvPr/>
          </p:nvSpPr>
          <p:spPr>
            <a:xfrm>
              <a:off x="7732966" y="4855921"/>
              <a:ext cx="688339" cy="78822"/>
            </a:xfrm>
            <a:custGeom>
              <a:rect b="b" l="l" r="r" t="t"/>
              <a:pathLst>
                <a:path extrusionOk="0" h="78822" w="688339">
                  <a:moveTo>
                    <a:pt x="33782" y="78823"/>
                  </a:moveTo>
                  <a:cubicBezTo>
                    <a:pt x="21145" y="63341"/>
                    <a:pt x="9906" y="46450"/>
                    <a:pt x="0" y="28150"/>
                  </a:cubicBezTo>
                  <a:lnTo>
                    <a:pt x="688339" y="0"/>
                  </a:lnTo>
                  <a:lnTo>
                    <a:pt x="655955" y="53486"/>
                  </a:lnTo>
                  <a:lnTo>
                    <a:pt x="33782" y="78823"/>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399" name="Google Shape;1399;p50"/>
            <p:cNvSpPr/>
            <p:nvPr/>
          </p:nvSpPr>
          <p:spPr>
            <a:xfrm>
              <a:off x="7723123" y="4848879"/>
              <a:ext cx="712216" cy="92900"/>
            </a:xfrm>
            <a:custGeom>
              <a:rect b="b" l="l" r="r" t="t"/>
              <a:pathLst>
                <a:path extrusionOk="0" h="92900" w="712216">
                  <a:moveTo>
                    <a:pt x="685482" y="15487"/>
                  </a:moveTo>
                  <a:lnTo>
                    <a:pt x="661543" y="53492"/>
                  </a:lnTo>
                  <a:lnTo>
                    <a:pt x="46482" y="78829"/>
                  </a:lnTo>
                  <a:cubicBezTo>
                    <a:pt x="36640" y="67564"/>
                    <a:pt x="28194" y="54895"/>
                    <a:pt x="21145" y="42227"/>
                  </a:cubicBezTo>
                  <a:lnTo>
                    <a:pt x="685482" y="15487"/>
                  </a:lnTo>
                  <a:close/>
                  <a:moveTo>
                    <a:pt x="712216" y="0"/>
                  </a:moveTo>
                  <a:lnTo>
                    <a:pt x="0" y="29559"/>
                  </a:lnTo>
                  <a:cubicBezTo>
                    <a:pt x="11303" y="52082"/>
                    <a:pt x="25336" y="73196"/>
                    <a:pt x="40831" y="92900"/>
                  </a:cubicBezTo>
                  <a:lnTo>
                    <a:pt x="669989" y="67564"/>
                  </a:lnTo>
                  <a:lnTo>
                    <a:pt x="712216"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0" name="Google Shape;1400;p50"/>
            <p:cNvSpPr/>
            <p:nvPr/>
          </p:nvSpPr>
          <p:spPr>
            <a:xfrm>
              <a:off x="7780845" y="4933334"/>
              <a:ext cx="591185" cy="39414"/>
            </a:xfrm>
            <a:custGeom>
              <a:rect b="b" l="l" r="r" t="t"/>
              <a:pathLst>
                <a:path extrusionOk="0" h="39414" w="591185">
                  <a:moveTo>
                    <a:pt x="9843" y="39414"/>
                  </a:moveTo>
                  <a:lnTo>
                    <a:pt x="0" y="23927"/>
                  </a:lnTo>
                  <a:lnTo>
                    <a:pt x="591186" y="0"/>
                  </a:lnTo>
                  <a:lnTo>
                    <a:pt x="565848" y="39414"/>
                  </a:lnTo>
                  <a:lnTo>
                    <a:pt x="9843" y="39414"/>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1" name="Google Shape;1401;p50"/>
            <p:cNvSpPr/>
            <p:nvPr/>
          </p:nvSpPr>
          <p:spPr>
            <a:xfrm>
              <a:off x="7768208" y="4926298"/>
              <a:ext cx="617918" cy="54895"/>
            </a:xfrm>
            <a:custGeom>
              <a:rect b="b" l="l" r="r" t="t"/>
              <a:pathLst>
                <a:path extrusionOk="0" h="54895" w="617918">
                  <a:moveTo>
                    <a:pt x="591185" y="14072"/>
                  </a:moveTo>
                  <a:lnTo>
                    <a:pt x="574294" y="39408"/>
                  </a:lnTo>
                  <a:lnTo>
                    <a:pt x="25336" y="38005"/>
                  </a:lnTo>
                  <a:lnTo>
                    <a:pt x="23876" y="36595"/>
                  </a:lnTo>
                  <a:lnTo>
                    <a:pt x="591185" y="14072"/>
                  </a:lnTo>
                  <a:close/>
                  <a:moveTo>
                    <a:pt x="617919" y="0"/>
                  </a:moveTo>
                  <a:lnTo>
                    <a:pt x="0" y="23927"/>
                  </a:lnTo>
                  <a:lnTo>
                    <a:pt x="18288" y="53486"/>
                  </a:lnTo>
                  <a:lnTo>
                    <a:pt x="582740" y="54896"/>
                  </a:lnTo>
                  <a:lnTo>
                    <a:pt x="617919"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2" name="Google Shape;1402;p50"/>
            <p:cNvSpPr/>
            <p:nvPr/>
          </p:nvSpPr>
          <p:spPr>
            <a:xfrm>
              <a:off x="7797736" y="4993862"/>
              <a:ext cx="543306" cy="39408"/>
            </a:xfrm>
            <a:custGeom>
              <a:rect b="b" l="l" r="r" t="t"/>
              <a:pathLst>
                <a:path extrusionOk="0" h="39408" w="543306">
                  <a:moveTo>
                    <a:pt x="0" y="21114"/>
                  </a:moveTo>
                  <a:lnTo>
                    <a:pt x="0" y="0"/>
                  </a:lnTo>
                  <a:lnTo>
                    <a:pt x="543306" y="1403"/>
                  </a:lnTo>
                  <a:lnTo>
                    <a:pt x="543306" y="39408"/>
                  </a:lnTo>
                  <a:lnTo>
                    <a:pt x="0" y="21114"/>
                  </a:ln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3" name="Google Shape;1403;p50"/>
            <p:cNvSpPr/>
            <p:nvPr/>
          </p:nvSpPr>
          <p:spPr>
            <a:xfrm>
              <a:off x="7789291" y="4986820"/>
              <a:ext cx="557402" cy="52082"/>
            </a:xfrm>
            <a:custGeom>
              <a:rect b="b" l="l" r="r" t="t"/>
              <a:pathLst>
                <a:path extrusionOk="0" h="52082" w="557402">
                  <a:moveTo>
                    <a:pt x="15494" y="14078"/>
                  </a:moveTo>
                  <a:lnTo>
                    <a:pt x="544702" y="15488"/>
                  </a:lnTo>
                  <a:lnTo>
                    <a:pt x="544702" y="39415"/>
                  </a:lnTo>
                  <a:lnTo>
                    <a:pt x="15494" y="21114"/>
                  </a:lnTo>
                  <a:lnTo>
                    <a:pt x="15494" y="14078"/>
                  </a:lnTo>
                  <a:close/>
                  <a:moveTo>
                    <a:pt x="1397" y="0"/>
                  </a:moveTo>
                  <a:lnTo>
                    <a:pt x="0" y="33782"/>
                  </a:lnTo>
                  <a:lnTo>
                    <a:pt x="557402" y="52083"/>
                  </a:lnTo>
                  <a:lnTo>
                    <a:pt x="557402" y="0"/>
                  </a:lnTo>
                  <a:lnTo>
                    <a:pt x="1397"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4" name="Google Shape;1404;p50"/>
            <p:cNvSpPr/>
            <p:nvPr/>
          </p:nvSpPr>
          <p:spPr>
            <a:xfrm>
              <a:off x="7796339" y="5031866"/>
              <a:ext cx="540511" cy="57708"/>
            </a:xfrm>
            <a:custGeom>
              <a:rect b="b" l="l" r="r" t="t"/>
              <a:pathLst>
                <a:path extrusionOk="0" h="57708" w="540511">
                  <a:moveTo>
                    <a:pt x="274447" y="57709"/>
                  </a:moveTo>
                  <a:cubicBezTo>
                    <a:pt x="149225" y="57709"/>
                    <a:pt x="61913" y="46450"/>
                    <a:pt x="22542" y="35185"/>
                  </a:cubicBezTo>
                  <a:cubicBezTo>
                    <a:pt x="2794" y="29559"/>
                    <a:pt x="0" y="9849"/>
                    <a:pt x="0" y="0"/>
                  </a:cubicBezTo>
                  <a:lnTo>
                    <a:pt x="540512" y="19704"/>
                  </a:lnTo>
                  <a:cubicBezTo>
                    <a:pt x="539115" y="25336"/>
                    <a:pt x="534860" y="30963"/>
                    <a:pt x="530669" y="36595"/>
                  </a:cubicBezTo>
                  <a:cubicBezTo>
                    <a:pt x="522224" y="45041"/>
                    <a:pt x="419481" y="57709"/>
                    <a:pt x="274447" y="57709"/>
                  </a:cubicBezTo>
                  <a:close/>
                </a:path>
              </a:pathLst>
            </a:custGeom>
            <a:solidFill>
              <a:srgbClr val="E6DDB8"/>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5" name="Google Shape;1405;p50"/>
            <p:cNvSpPr/>
            <p:nvPr/>
          </p:nvSpPr>
          <p:spPr>
            <a:xfrm>
              <a:off x="7790077" y="5024824"/>
              <a:ext cx="558014" cy="71787"/>
            </a:xfrm>
            <a:custGeom>
              <a:rect b="b" l="l" r="r" t="t"/>
              <a:pathLst>
                <a:path extrusionOk="0" h="71787" w="558014">
                  <a:moveTo>
                    <a:pt x="13311" y="14078"/>
                  </a:moveTo>
                  <a:lnTo>
                    <a:pt x="535535" y="32379"/>
                  </a:lnTo>
                  <a:cubicBezTo>
                    <a:pt x="534075" y="33782"/>
                    <a:pt x="534075" y="35192"/>
                    <a:pt x="532678" y="38005"/>
                  </a:cubicBezTo>
                  <a:cubicBezTo>
                    <a:pt x="518644" y="45047"/>
                    <a:pt x="424283" y="57715"/>
                    <a:pt x="280709" y="57715"/>
                  </a:cubicBezTo>
                  <a:cubicBezTo>
                    <a:pt x="155488" y="57715"/>
                    <a:pt x="69572" y="46450"/>
                    <a:pt x="30202" y="35192"/>
                  </a:cubicBezTo>
                  <a:cubicBezTo>
                    <a:pt x="18899" y="32379"/>
                    <a:pt x="14708" y="22523"/>
                    <a:pt x="13311" y="14078"/>
                  </a:cubicBezTo>
                  <a:close/>
                  <a:moveTo>
                    <a:pt x="611" y="0"/>
                  </a:moveTo>
                  <a:cubicBezTo>
                    <a:pt x="611" y="0"/>
                    <a:pt x="-6437" y="40824"/>
                    <a:pt x="27344" y="49270"/>
                  </a:cubicBezTo>
                  <a:cubicBezTo>
                    <a:pt x="61127" y="57715"/>
                    <a:pt x="142788" y="71787"/>
                    <a:pt x="280709" y="71787"/>
                  </a:cubicBezTo>
                  <a:cubicBezTo>
                    <a:pt x="418695" y="71787"/>
                    <a:pt x="534075" y="60528"/>
                    <a:pt x="543917" y="47860"/>
                  </a:cubicBezTo>
                  <a:cubicBezTo>
                    <a:pt x="552363" y="35192"/>
                    <a:pt x="558014" y="19710"/>
                    <a:pt x="558014" y="19710"/>
                  </a:cubicBezTo>
                  <a:lnTo>
                    <a:pt x="611" y="0"/>
                  </a:lnTo>
                  <a:close/>
                </a:path>
              </a:pathLst>
            </a:custGeom>
            <a:solidFill>
              <a:srgbClr val="B3A08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06" name="Google Shape;1406;p50"/>
          <p:cNvGrpSpPr/>
          <p:nvPr/>
        </p:nvGrpSpPr>
        <p:grpSpPr>
          <a:xfrm>
            <a:off x="4706336" y="3200462"/>
            <a:ext cx="524606" cy="529563"/>
            <a:chOff x="6307480" y="4223334"/>
            <a:chExt cx="897991" cy="906475"/>
          </a:xfrm>
        </p:grpSpPr>
        <p:sp>
          <p:nvSpPr>
            <p:cNvPr id="1407" name="Google Shape;1407;p50"/>
            <p:cNvSpPr/>
            <p:nvPr/>
          </p:nvSpPr>
          <p:spPr>
            <a:xfrm>
              <a:off x="6307480" y="4223334"/>
              <a:ext cx="897991" cy="906475"/>
            </a:xfrm>
            <a:custGeom>
              <a:rect b="b" l="l" r="r" t="t"/>
              <a:pathLst>
                <a:path extrusionOk="0" h="906475" w="897991">
                  <a:moveTo>
                    <a:pt x="897991" y="436239"/>
                  </a:moveTo>
                  <a:cubicBezTo>
                    <a:pt x="897991" y="399415"/>
                    <a:pt x="886625" y="362591"/>
                    <a:pt x="863955" y="331426"/>
                  </a:cubicBezTo>
                  <a:lnTo>
                    <a:pt x="839889" y="297434"/>
                  </a:lnTo>
                  <a:lnTo>
                    <a:pt x="814426" y="38240"/>
                  </a:lnTo>
                  <a:cubicBezTo>
                    <a:pt x="812965" y="15577"/>
                    <a:pt x="793153" y="0"/>
                    <a:pt x="769087" y="0"/>
                  </a:cubicBezTo>
                  <a:cubicBezTo>
                    <a:pt x="743623" y="0"/>
                    <a:pt x="723748" y="18409"/>
                    <a:pt x="723748" y="42488"/>
                  </a:cubicBezTo>
                  <a:lnTo>
                    <a:pt x="723748" y="135973"/>
                  </a:lnTo>
                  <a:cubicBezTo>
                    <a:pt x="723748" y="135973"/>
                    <a:pt x="637388" y="26912"/>
                    <a:pt x="448983" y="26912"/>
                  </a:cubicBezTo>
                  <a:cubicBezTo>
                    <a:pt x="260642" y="26912"/>
                    <a:pt x="174218" y="135973"/>
                    <a:pt x="174218" y="135973"/>
                  </a:cubicBezTo>
                  <a:lnTo>
                    <a:pt x="174218" y="42488"/>
                  </a:lnTo>
                  <a:cubicBezTo>
                    <a:pt x="174218" y="18409"/>
                    <a:pt x="154406" y="0"/>
                    <a:pt x="128879" y="0"/>
                  </a:cubicBezTo>
                  <a:cubicBezTo>
                    <a:pt x="106210" y="0"/>
                    <a:pt x="86398" y="16993"/>
                    <a:pt x="83541" y="38240"/>
                  </a:cubicBezTo>
                  <a:lnTo>
                    <a:pt x="58077" y="297434"/>
                  </a:lnTo>
                  <a:lnTo>
                    <a:pt x="33991" y="331426"/>
                  </a:lnTo>
                  <a:cubicBezTo>
                    <a:pt x="11328" y="362591"/>
                    <a:pt x="0" y="399415"/>
                    <a:pt x="0" y="436239"/>
                  </a:cubicBezTo>
                  <a:cubicBezTo>
                    <a:pt x="0" y="485813"/>
                    <a:pt x="21247" y="533972"/>
                    <a:pt x="59474" y="569379"/>
                  </a:cubicBezTo>
                  <a:cubicBezTo>
                    <a:pt x="67983" y="601955"/>
                    <a:pt x="80747" y="631698"/>
                    <a:pt x="94907" y="658609"/>
                  </a:cubicBezTo>
                  <a:cubicBezTo>
                    <a:pt x="93510" y="661441"/>
                    <a:pt x="92049" y="665690"/>
                    <a:pt x="90653" y="668522"/>
                  </a:cubicBezTo>
                  <a:cubicBezTo>
                    <a:pt x="59474" y="736511"/>
                    <a:pt x="66586" y="771919"/>
                    <a:pt x="110465" y="787502"/>
                  </a:cubicBezTo>
                  <a:cubicBezTo>
                    <a:pt x="131737" y="794582"/>
                    <a:pt x="155804" y="777583"/>
                    <a:pt x="179870" y="760590"/>
                  </a:cubicBezTo>
                  <a:cubicBezTo>
                    <a:pt x="344208" y="900811"/>
                    <a:pt x="617512" y="906475"/>
                    <a:pt x="728002" y="906475"/>
                  </a:cubicBezTo>
                  <a:cubicBezTo>
                    <a:pt x="752068" y="906475"/>
                    <a:pt x="767689" y="885228"/>
                    <a:pt x="762038" y="863981"/>
                  </a:cubicBezTo>
                  <a:cubicBezTo>
                    <a:pt x="754926" y="839908"/>
                    <a:pt x="749275" y="815829"/>
                    <a:pt x="749275" y="777583"/>
                  </a:cubicBezTo>
                  <a:cubicBezTo>
                    <a:pt x="762038" y="784670"/>
                    <a:pt x="774738" y="787502"/>
                    <a:pt x="787501" y="784670"/>
                  </a:cubicBezTo>
                  <a:cubicBezTo>
                    <a:pt x="831380" y="770503"/>
                    <a:pt x="838492" y="735095"/>
                    <a:pt x="807313" y="665690"/>
                  </a:cubicBezTo>
                  <a:cubicBezTo>
                    <a:pt x="800265" y="651529"/>
                    <a:pt x="796011" y="638778"/>
                    <a:pt x="791756" y="628866"/>
                  </a:cubicBezTo>
                  <a:cubicBezTo>
                    <a:pt x="803059" y="609035"/>
                    <a:pt x="818680" y="589210"/>
                    <a:pt x="837095" y="570795"/>
                  </a:cubicBezTo>
                  <a:cubicBezTo>
                    <a:pt x="876719" y="535388"/>
                    <a:pt x="897991" y="487229"/>
                    <a:pt x="897991" y="43623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8" name="Google Shape;1408;p50"/>
            <p:cNvSpPr/>
            <p:nvPr/>
          </p:nvSpPr>
          <p:spPr>
            <a:xfrm>
              <a:off x="6358445" y="4255909"/>
              <a:ext cx="811593" cy="834244"/>
            </a:xfrm>
            <a:custGeom>
              <a:rect b="b" l="l" r="r" t="t"/>
              <a:pathLst>
                <a:path extrusionOk="0" h="834244" w="811593">
                  <a:moveTo>
                    <a:pt x="780415" y="320097"/>
                  </a:moveTo>
                  <a:lnTo>
                    <a:pt x="752094" y="280441"/>
                  </a:lnTo>
                  <a:lnTo>
                    <a:pt x="739394" y="12745"/>
                  </a:lnTo>
                  <a:cubicBezTo>
                    <a:pt x="737934" y="5664"/>
                    <a:pt x="730885" y="0"/>
                    <a:pt x="722376" y="0"/>
                  </a:cubicBezTo>
                  <a:cubicBezTo>
                    <a:pt x="712470" y="0"/>
                    <a:pt x="705358" y="7080"/>
                    <a:pt x="705358" y="14161"/>
                  </a:cubicBezTo>
                  <a:lnTo>
                    <a:pt x="705358" y="201124"/>
                  </a:lnTo>
                  <a:lnTo>
                    <a:pt x="655828" y="138805"/>
                  </a:lnTo>
                  <a:cubicBezTo>
                    <a:pt x="654367" y="137389"/>
                    <a:pt x="575056" y="41072"/>
                    <a:pt x="403670" y="41072"/>
                  </a:cubicBezTo>
                  <a:cubicBezTo>
                    <a:pt x="232283" y="41072"/>
                    <a:pt x="154432" y="134557"/>
                    <a:pt x="151574" y="138805"/>
                  </a:cubicBezTo>
                  <a:lnTo>
                    <a:pt x="101981" y="201124"/>
                  </a:lnTo>
                  <a:lnTo>
                    <a:pt x="101981" y="14161"/>
                  </a:lnTo>
                  <a:cubicBezTo>
                    <a:pt x="101981" y="5664"/>
                    <a:pt x="94933" y="0"/>
                    <a:pt x="85026" y="0"/>
                  </a:cubicBezTo>
                  <a:cubicBezTo>
                    <a:pt x="76517" y="0"/>
                    <a:pt x="68008" y="5664"/>
                    <a:pt x="68008" y="14161"/>
                  </a:cubicBezTo>
                  <a:lnTo>
                    <a:pt x="56705" y="281858"/>
                  </a:lnTo>
                  <a:lnTo>
                    <a:pt x="28321" y="321513"/>
                  </a:lnTo>
                  <a:cubicBezTo>
                    <a:pt x="9970" y="348424"/>
                    <a:pt x="0" y="378168"/>
                    <a:pt x="0" y="410750"/>
                  </a:cubicBezTo>
                  <a:cubicBezTo>
                    <a:pt x="0" y="444741"/>
                    <a:pt x="11366" y="477317"/>
                    <a:pt x="32576" y="505644"/>
                  </a:cubicBezTo>
                  <a:cubicBezTo>
                    <a:pt x="41084" y="516973"/>
                    <a:pt x="52451" y="525475"/>
                    <a:pt x="63754" y="531140"/>
                  </a:cubicBezTo>
                  <a:cubicBezTo>
                    <a:pt x="68008" y="533972"/>
                    <a:pt x="72263" y="536804"/>
                    <a:pt x="76517" y="539636"/>
                  </a:cubicBezTo>
                  <a:cubicBezTo>
                    <a:pt x="79311" y="552386"/>
                    <a:pt x="83566" y="563715"/>
                    <a:pt x="87820" y="576459"/>
                  </a:cubicBezTo>
                  <a:cubicBezTo>
                    <a:pt x="85026" y="587794"/>
                    <a:pt x="80772" y="603371"/>
                    <a:pt x="69405" y="627450"/>
                  </a:cubicBezTo>
                  <a:cubicBezTo>
                    <a:pt x="45339" y="679857"/>
                    <a:pt x="50990" y="706768"/>
                    <a:pt x="85026" y="718096"/>
                  </a:cubicBezTo>
                  <a:cubicBezTo>
                    <a:pt x="106235" y="725183"/>
                    <a:pt x="131763" y="701104"/>
                    <a:pt x="154432" y="684105"/>
                  </a:cubicBezTo>
                  <a:cubicBezTo>
                    <a:pt x="288988" y="829990"/>
                    <a:pt x="542480" y="834244"/>
                    <a:pt x="641667" y="834244"/>
                  </a:cubicBezTo>
                  <a:cubicBezTo>
                    <a:pt x="661479" y="834244"/>
                    <a:pt x="675640" y="815829"/>
                    <a:pt x="669988" y="795998"/>
                  </a:cubicBezTo>
                  <a:cubicBezTo>
                    <a:pt x="662876" y="769087"/>
                    <a:pt x="657225" y="740759"/>
                    <a:pt x="661479" y="696856"/>
                  </a:cubicBezTo>
                  <a:cubicBezTo>
                    <a:pt x="679895" y="711016"/>
                    <a:pt x="699707" y="725183"/>
                    <a:pt x="716724" y="719519"/>
                  </a:cubicBezTo>
                  <a:cubicBezTo>
                    <a:pt x="750697" y="708184"/>
                    <a:pt x="756348" y="681272"/>
                    <a:pt x="732282" y="628866"/>
                  </a:cubicBezTo>
                  <a:cubicBezTo>
                    <a:pt x="716724" y="593458"/>
                    <a:pt x="712470" y="575044"/>
                    <a:pt x="712470" y="566547"/>
                  </a:cubicBezTo>
                  <a:cubicBezTo>
                    <a:pt x="719519" y="558051"/>
                    <a:pt x="726630" y="548132"/>
                    <a:pt x="735139" y="539636"/>
                  </a:cubicBezTo>
                  <a:cubicBezTo>
                    <a:pt x="739394" y="536804"/>
                    <a:pt x="743648" y="533972"/>
                    <a:pt x="747839" y="531140"/>
                  </a:cubicBezTo>
                  <a:cubicBezTo>
                    <a:pt x="760603" y="525475"/>
                    <a:pt x="770509" y="515557"/>
                    <a:pt x="779018" y="505644"/>
                  </a:cubicBezTo>
                  <a:cubicBezTo>
                    <a:pt x="800290" y="478733"/>
                    <a:pt x="811594" y="444741"/>
                    <a:pt x="811594" y="410750"/>
                  </a:cubicBezTo>
                  <a:cubicBezTo>
                    <a:pt x="808799" y="376752"/>
                    <a:pt x="798830" y="347009"/>
                    <a:pt x="780415" y="32009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09" name="Google Shape;1409;p50"/>
            <p:cNvSpPr/>
            <p:nvPr/>
          </p:nvSpPr>
          <p:spPr>
            <a:xfrm>
              <a:off x="6675755" y="4291317"/>
              <a:ext cx="164274" cy="165896"/>
            </a:xfrm>
            <a:custGeom>
              <a:rect b="b" l="l" r="r" t="t"/>
              <a:pathLst>
                <a:path extrusionOk="0" h="165896" w="164274">
                  <a:moveTo>
                    <a:pt x="164274" y="7081"/>
                  </a:moveTo>
                  <a:lnTo>
                    <a:pt x="164274" y="150140"/>
                  </a:lnTo>
                  <a:cubicBezTo>
                    <a:pt x="164274" y="160052"/>
                    <a:pt x="155765" y="167132"/>
                    <a:pt x="145859" y="165716"/>
                  </a:cubicBezTo>
                  <a:cubicBezTo>
                    <a:pt x="133096" y="164300"/>
                    <a:pt x="111887" y="162884"/>
                    <a:pt x="82105" y="162884"/>
                  </a:cubicBezTo>
                  <a:cubicBezTo>
                    <a:pt x="52388" y="162884"/>
                    <a:pt x="31114" y="164300"/>
                    <a:pt x="18414" y="165716"/>
                  </a:cubicBezTo>
                  <a:cubicBezTo>
                    <a:pt x="8509" y="167132"/>
                    <a:pt x="0" y="160052"/>
                    <a:pt x="0" y="150140"/>
                  </a:cubicBezTo>
                  <a:lnTo>
                    <a:pt x="0" y="7081"/>
                  </a:lnTo>
                  <a:cubicBezTo>
                    <a:pt x="0" y="7081"/>
                    <a:pt x="22669" y="0"/>
                    <a:pt x="82105" y="0"/>
                  </a:cubicBezTo>
                  <a:cubicBezTo>
                    <a:pt x="141605" y="0"/>
                    <a:pt x="164274" y="7081"/>
                    <a:pt x="164274" y="7081"/>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0" name="Google Shape;1410;p50"/>
            <p:cNvSpPr/>
            <p:nvPr/>
          </p:nvSpPr>
          <p:spPr>
            <a:xfrm>
              <a:off x="6786244" y="4577422"/>
              <a:ext cx="198247" cy="141636"/>
            </a:xfrm>
            <a:custGeom>
              <a:rect b="b" l="l" r="r" t="t"/>
              <a:pathLst>
                <a:path extrusionOk="0" h="141636" w="198247">
                  <a:moveTo>
                    <a:pt x="184086" y="56655"/>
                  </a:moveTo>
                  <a:lnTo>
                    <a:pt x="184086" y="42494"/>
                  </a:lnTo>
                  <a:lnTo>
                    <a:pt x="184086" y="28327"/>
                  </a:lnTo>
                  <a:lnTo>
                    <a:pt x="169926" y="28327"/>
                  </a:lnTo>
                  <a:lnTo>
                    <a:pt x="169926" y="14167"/>
                  </a:lnTo>
                  <a:lnTo>
                    <a:pt x="141605" y="14167"/>
                  </a:lnTo>
                  <a:lnTo>
                    <a:pt x="141605" y="0"/>
                  </a:lnTo>
                  <a:lnTo>
                    <a:pt x="56642" y="0"/>
                  </a:lnTo>
                  <a:lnTo>
                    <a:pt x="56642" y="14167"/>
                  </a:lnTo>
                  <a:lnTo>
                    <a:pt x="28322" y="14167"/>
                  </a:lnTo>
                  <a:lnTo>
                    <a:pt x="28322" y="28327"/>
                  </a:lnTo>
                  <a:lnTo>
                    <a:pt x="14161" y="28327"/>
                  </a:lnTo>
                  <a:lnTo>
                    <a:pt x="14161" y="42494"/>
                  </a:lnTo>
                  <a:lnTo>
                    <a:pt x="14161" y="56655"/>
                  </a:lnTo>
                  <a:lnTo>
                    <a:pt x="0" y="56655"/>
                  </a:lnTo>
                  <a:lnTo>
                    <a:pt x="0" y="70822"/>
                  </a:lnTo>
                  <a:lnTo>
                    <a:pt x="0" y="84982"/>
                  </a:lnTo>
                  <a:lnTo>
                    <a:pt x="0" y="113309"/>
                  </a:lnTo>
                  <a:lnTo>
                    <a:pt x="0" y="127476"/>
                  </a:lnTo>
                  <a:lnTo>
                    <a:pt x="0" y="141637"/>
                  </a:lnTo>
                  <a:lnTo>
                    <a:pt x="28322" y="141637"/>
                  </a:lnTo>
                  <a:lnTo>
                    <a:pt x="28322" y="127476"/>
                  </a:lnTo>
                  <a:lnTo>
                    <a:pt x="28322" y="113309"/>
                  </a:lnTo>
                  <a:lnTo>
                    <a:pt x="42482" y="113309"/>
                  </a:lnTo>
                  <a:lnTo>
                    <a:pt x="42482" y="99149"/>
                  </a:lnTo>
                  <a:lnTo>
                    <a:pt x="56642" y="99149"/>
                  </a:lnTo>
                  <a:lnTo>
                    <a:pt x="70803" y="99149"/>
                  </a:lnTo>
                  <a:lnTo>
                    <a:pt x="70803" y="84982"/>
                  </a:lnTo>
                  <a:lnTo>
                    <a:pt x="84963" y="84982"/>
                  </a:lnTo>
                  <a:lnTo>
                    <a:pt x="113285" y="84982"/>
                  </a:lnTo>
                  <a:lnTo>
                    <a:pt x="127445" y="84982"/>
                  </a:lnTo>
                  <a:lnTo>
                    <a:pt x="127445" y="99149"/>
                  </a:lnTo>
                  <a:lnTo>
                    <a:pt x="141605" y="99149"/>
                  </a:lnTo>
                  <a:lnTo>
                    <a:pt x="155766" y="99149"/>
                  </a:lnTo>
                  <a:lnTo>
                    <a:pt x="155766" y="113309"/>
                  </a:lnTo>
                  <a:lnTo>
                    <a:pt x="169926" y="113309"/>
                  </a:lnTo>
                  <a:lnTo>
                    <a:pt x="169926" y="127476"/>
                  </a:lnTo>
                  <a:lnTo>
                    <a:pt x="169926" y="141637"/>
                  </a:lnTo>
                  <a:lnTo>
                    <a:pt x="198248" y="141637"/>
                  </a:lnTo>
                  <a:lnTo>
                    <a:pt x="198248" y="127476"/>
                  </a:lnTo>
                  <a:lnTo>
                    <a:pt x="198248" y="113309"/>
                  </a:lnTo>
                  <a:lnTo>
                    <a:pt x="198248" y="84982"/>
                  </a:lnTo>
                  <a:lnTo>
                    <a:pt x="198248" y="70822"/>
                  </a:lnTo>
                  <a:lnTo>
                    <a:pt x="198248" y="56655"/>
                  </a:lnTo>
                  <a:lnTo>
                    <a:pt x="184086" y="56655"/>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1" name="Google Shape;1411;p50"/>
            <p:cNvSpPr/>
            <p:nvPr/>
          </p:nvSpPr>
          <p:spPr>
            <a:xfrm>
              <a:off x="6531292" y="4577422"/>
              <a:ext cx="198246" cy="141636"/>
            </a:xfrm>
            <a:custGeom>
              <a:rect b="b" l="l" r="r" t="t"/>
              <a:pathLst>
                <a:path extrusionOk="0" h="141636" w="198246">
                  <a:moveTo>
                    <a:pt x="184086" y="42494"/>
                  </a:moveTo>
                  <a:lnTo>
                    <a:pt x="184086" y="28327"/>
                  </a:lnTo>
                  <a:lnTo>
                    <a:pt x="169926" y="28327"/>
                  </a:lnTo>
                  <a:lnTo>
                    <a:pt x="169926" y="14167"/>
                  </a:lnTo>
                  <a:lnTo>
                    <a:pt x="141605" y="14167"/>
                  </a:lnTo>
                  <a:lnTo>
                    <a:pt x="141605" y="0"/>
                  </a:lnTo>
                  <a:lnTo>
                    <a:pt x="56642" y="0"/>
                  </a:lnTo>
                  <a:lnTo>
                    <a:pt x="56642" y="14167"/>
                  </a:lnTo>
                  <a:lnTo>
                    <a:pt x="28321" y="14167"/>
                  </a:lnTo>
                  <a:lnTo>
                    <a:pt x="28321" y="28327"/>
                  </a:lnTo>
                  <a:lnTo>
                    <a:pt x="14160" y="28327"/>
                  </a:lnTo>
                  <a:lnTo>
                    <a:pt x="14160" y="42494"/>
                  </a:lnTo>
                  <a:lnTo>
                    <a:pt x="14160" y="56655"/>
                  </a:lnTo>
                  <a:lnTo>
                    <a:pt x="0" y="56655"/>
                  </a:lnTo>
                  <a:lnTo>
                    <a:pt x="0" y="70822"/>
                  </a:lnTo>
                  <a:lnTo>
                    <a:pt x="0" y="84982"/>
                  </a:lnTo>
                  <a:lnTo>
                    <a:pt x="0" y="113309"/>
                  </a:lnTo>
                  <a:lnTo>
                    <a:pt x="0" y="127476"/>
                  </a:lnTo>
                  <a:lnTo>
                    <a:pt x="0" y="141637"/>
                  </a:lnTo>
                  <a:lnTo>
                    <a:pt x="28321" y="141637"/>
                  </a:lnTo>
                  <a:lnTo>
                    <a:pt x="28321" y="127476"/>
                  </a:lnTo>
                  <a:lnTo>
                    <a:pt x="28321" y="113309"/>
                  </a:lnTo>
                  <a:lnTo>
                    <a:pt x="42481" y="113309"/>
                  </a:lnTo>
                  <a:lnTo>
                    <a:pt x="42481" y="99149"/>
                  </a:lnTo>
                  <a:lnTo>
                    <a:pt x="56642" y="99149"/>
                  </a:lnTo>
                  <a:lnTo>
                    <a:pt x="70802" y="99149"/>
                  </a:lnTo>
                  <a:lnTo>
                    <a:pt x="70802" y="84982"/>
                  </a:lnTo>
                  <a:lnTo>
                    <a:pt x="84963" y="84982"/>
                  </a:lnTo>
                  <a:lnTo>
                    <a:pt x="113284" y="84982"/>
                  </a:lnTo>
                  <a:lnTo>
                    <a:pt x="127444" y="84982"/>
                  </a:lnTo>
                  <a:lnTo>
                    <a:pt x="127444" y="99149"/>
                  </a:lnTo>
                  <a:lnTo>
                    <a:pt x="141605" y="99149"/>
                  </a:lnTo>
                  <a:lnTo>
                    <a:pt x="155765" y="99149"/>
                  </a:lnTo>
                  <a:lnTo>
                    <a:pt x="155765" y="113309"/>
                  </a:lnTo>
                  <a:lnTo>
                    <a:pt x="169926" y="113309"/>
                  </a:lnTo>
                  <a:lnTo>
                    <a:pt x="169926" y="127476"/>
                  </a:lnTo>
                  <a:lnTo>
                    <a:pt x="169926" y="141637"/>
                  </a:lnTo>
                  <a:lnTo>
                    <a:pt x="198247" y="141637"/>
                  </a:lnTo>
                  <a:lnTo>
                    <a:pt x="198247" y="127476"/>
                  </a:lnTo>
                  <a:lnTo>
                    <a:pt x="198247" y="113309"/>
                  </a:lnTo>
                  <a:lnTo>
                    <a:pt x="198247" y="84982"/>
                  </a:lnTo>
                  <a:lnTo>
                    <a:pt x="198247" y="70822"/>
                  </a:lnTo>
                  <a:lnTo>
                    <a:pt x="198247" y="56655"/>
                  </a:lnTo>
                  <a:lnTo>
                    <a:pt x="184086" y="56655"/>
                  </a:lnTo>
                  <a:lnTo>
                    <a:pt x="184086" y="42494"/>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12" name="Google Shape;1412;p50"/>
          <p:cNvGrpSpPr/>
          <p:nvPr/>
        </p:nvGrpSpPr>
        <p:grpSpPr>
          <a:xfrm>
            <a:off x="498335" y="1905171"/>
            <a:ext cx="529563" cy="496465"/>
            <a:chOff x="1040244" y="1745259"/>
            <a:chExt cx="906475" cy="849820"/>
          </a:xfrm>
        </p:grpSpPr>
        <p:sp>
          <p:nvSpPr>
            <p:cNvPr id="1413" name="Google Shape;1413;p50"/>
            <p:cNvSpPr/>
            <p:nvPr/>
          </p:nvSpPr>
          <p:spPr>
            <a:xfrm>
              <a:off x="1040244" y="1745259"/>
              <a:ext cx="906475" cy="849820"/>
            </a:xfrm>
            <a:custGeom>
              <a:rect b="b" l="l" r="r" t="t"/>
              <a:pathLst>
                <a:path extrusionOk="0" h="849820" w="906475">
                  <a:moveTo>
                    <a:pt x="872484" y="335972"/>
                  </a:moveTo>
                  <a:lnTo>
                    <a:pt x="848404" y="302095"/>
                  </a:lnTo>
                  <a:lnTo>
                    <a:pt x="822909" y="39522"/>
                  </a:lnTo>
                  <a:cubicBezTo>
                    <a:pt x="820077" y="16935"/>
                    <a:pt x="800246" y="0"/>
                    <a:pt x="777583" y="0"/>
                  </a:cubicBezTo>
                  <a:cubicBezTo>
                    <a:pt x="752088" y="0"/>
                    <a:pt x="732263" y="19761"/>
                    <a:pt x="732263" y="42348"/>
                  </a:cubicBezTo>
                  <a:lnTo>
                    <a:pt x="732263" y="136931"/>
                  </a:lnTo>
                  <a:cubicBezTo>
                    <a:pt x="732263" y="136931"/>
                    <a:pt x="644442" y="26822"/>
                    <a:pt x="454654" y="26822"/>
                  </a:cubicBezTo>
                  <a:cubicBezTo>
                    <a:pt x="264859" y="26822"/>
                    <a:pt x="177044" y="136931"/>
                    <a:pt x="177044" y="136931"/>
                  </a:cubicBezTo>
                  <a:lnTo>
                    <a:pt x="177044" y="43758"/>
                  </a:lnTo>
                  <a:cubicBezTo>
                    <a:pt x="177044" y="19761"/>
                    <a:pt x="157213" y="1410"/>
                    <a:pt x="131718" y="1410"/>
                  </a:cubicBezTo>
                  <a:cubicBezTo>
                    <a:pt x="107639" y="1410"/>
                    <a:pt x="87814" y="18352"/>
                    <a:pt x="86398" y="40938"/>
                  </a:cubicBezTo>
                  <a:lnTo>
                    <a:pt x="58071" y="302095"/>
                  </a:lnTo>
                  <a:lnTo>
                    <a:pt x="33992" y="335972"/>
                  </a:lnTo>
                  <a:cubicBezTo>
                    <a:pt x="11328" y="368440"/>
                    <a:pt x="0" y="405143"/>
                    <a:pt x="0" y="441846"/>
                  </a:cubicBezTo>
                  <a:cubicBezTo>
                    <a:pt x="0" y="492671"/>
                    <a:pt x="21241" y="540665"/>
                    <a:pt x="59487" y="577368"/>
                  </a:cubicBezTo>
                  <a:lnTo>
                    <a:pt x="87814" y="604190"/>
                  </a:lnTo>
                  <a:lnTo>
                    <a:pt x="93478" y="615486"/>
                  </a:lnTo>
                  <a:cubicBezTo>
                    <a:pt x="109055" y="645128"/>
                    <a:pt x="126054" y="671951"/>
                    <a:pt x="145885" y="700183"/>
                  </a:cubicBezTo>
                  <a:lnTo>
                    <a:pt x="175628" y="741121"/>
                  </a:lnTo>
                  <a:lnTo>
                    <a:pt x="175628" y="794766"/>
                  </a:lnTo>
                  <a:cubicBezTo>
                    <a:pt x="175628" y="811708"/>
                    <a:pt x="188373" y="827234"/>
                    <a:pt x="206788" y="830059"/>
                  </a:cubicBezTo>
                  <a:cubicBezTo>
                    <a:pt x="246444" y="838524"/>
                    <a:pt x="328594" y="849821"/>
                    <a:pt x="453238" y="849821"/>
                  </a:cubicBezTo>
                  <a:cubicBezTo>
                    <a:pt x="577876" y="849821"/>
                    <a:pt x="660025" y="838524"/>
                    <a:pt x="699681" y="830059"/>
                  </a:cubicBezTo>
                  <a:cubicBezTo>
                    <a:pt x="718096" y="825824"/>
                    <a:pt x="730841" y="811708"/>
                    <a:pt x="730841" y="794766"/>
                  </a:cubicBezTo>
                  <a:lnTo>
                    <a:pt x="730841" y="741121"/>
                  </a:lnTo>
                  <a:lnTo>
                    <a:pt x="760590" y="700183"/>
                  </a:lnTo>
                  <a:cubicBezTo>
                    <a:pt x="780415" y="673360"/>
                    <a:pt x="797414" y="645128"/>
                    <a:pt x="812991" y="615486"/>
                  </a:cubicBezTo>
                  <a:lnTo>
                    <a:pt x="818661" y="604190"/>
                  </a:lnTo>
                  <a:lnTo>
                    <a:pt x="846988" y="577368"/>
                  </a:lnTo>
                  <a:cubicBezTo>
                    <a:pt x="885228" y="542074"/>
                    <a:pt x="906475" y="492671"/>
                    <a:pt x="906475" y="441846"/>
                  </a:cubicBezTo>
                  <a:cubicBezTo>
                    <a:pt x="906475" y="405143"/>
                    <a:pt x="895141" y="368440"/>
                    <a:pt x="872484" y="335972"/>
                  </a:cubicBezTo>
                  <a:close/>
                  <a:moveTo>
                    <a:pt x="117558" y="330327"/>
                  </a:moveTo>
                  <a:cubicBezTo>
                    <a:pt x="128886" y="424910"/>
                    <a:pt x="131718" y="499726"/>
                    <a:pt x="111893" y="561842"/>
                  </a:cubicBezTo>
                  <a:cubicBezTo>
                    <a:pt x="89230" y="561842"/>
                    <a:pt x="72231" y="547726"/>
                    <a:pt x="58071" y="527958"/>
                  </a:cubicBezTo>
                  <a:cubicBezTo>
                    <a:pt x="43904" y="511023"/>
                    <a:pt x="31160" y="489845"/>
                    <a:pt x="31160" y="439026"/>
                  </a:cubicBezTo>
                  <a:cubicBezTo>
                    <a:pt x="31160" y="412204"/>
                    <a:pt x="43904" y="385382"/>
                    <a:pt x="53816" y="371266"/>
                  </a:cubicBezTo>
                  <a:cubicBezTo>
                    <a:pt x="55232" y="369856"/>
                    <a:pt x="55232" y="368440"/>
                    <a:pt x="56655" y="367030"/>
                  </a:cubicBezTo>
                  <a:lnTo>
                    <a:pt x="86398" y="328917"/>
                  </a:lnTo>
                  <a:cubicBezTo>
                    <a:pt x="86398" y="328917"/>
                    <a:pt x="111893" y="83287"/>
                    <a:pt x="116142" y="55055"/>
                  </a:cubicBezTo>
                  <a:cubicBezTo>
                    <a:pt x="118974" y="33877"/>
                    <a:pt x="145885" y="38113"/>
                    <a:pt x="145885" y="55055"/>
                  </a:cubicBezTo>
                  <a:cubicBezTo>
                    <a:pt x="144469" y="93167"/>
                    <a:pt x="117558" y="330327"/>
                    <a:pt x="117558" y="3303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4" name="Google Shape;1414;p50"/>
            <p:cNvSpPr/>
            <p:nvPr/>
          </p:nvSpPr>
          <p:spPr>
            <a:xfrm>
              <a:off x="1409915" y="1829955"/>
              <a:ext cx="167132" cy="186340"/>
            </a:xfrm>
            <a:custGeom>
              <a:rect b="b" l="l" r="r" t="t"/>
              <a:pathLst>
                <a:path extrusionOk="0" h="186340" w="167132">
                  <a:moveTo>
                    <a:pt x="167132" y="186341"/>
                  </a:moveTo>
                  <a:cubicBezTo>
                    <a:pt x="167132" y="186341"/>
                    <a:pt x="144469" y="179286"/>
                    <a:pt x="83566" y="179286"/>
                  </a:cubicBezTo>
                  <a:cubicBezTo>
                    <a:pt x="22657" y="179286"/>
                    <a:pt x="0" y="186341"/>
                    <a:pt x="0" y="186341"/>
                  </a:cubicBezTo>
                  <a:lnTo>
                    <a:pt x="0" y="7061"/>
                  </a:lnTo>
                  <a:cubicBezTo>
                    <a:pt x="0" y="7061"/>
                    <a:pt x="22657" y="0"/>
                    <a:pt x="83566" y="0"/>
                  </a:cubicBezTo>
                  <a:cubicBezTo>
                    <a:pt x="144469" y="0"/>
                    <a:pt x="167132" y="7061"/>
                    <a:pt x="167132" y="7061"/>
                  </a:cubicBezTo>
                  <a:lnTo>
                    <a:pt x="167132" y="18634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5" name="Google Shape;1415;p50"/>
            <p:cNvSpPr/>
            <p:nvPr/>
          </p:nvSpPr>
          <p:spPr>
            <a:xfrm>
              <a:off x="1220120" y="1968303"/>
              <a:ext cx="549547" cy="463022"/>
            </a:xfrm>
            <a:custGeom>
              <a:rect b="b" l="l" r="r" t="t"/>
              <a:pathLst>
                <a:path extrusionOk="0" h="463022" w="549547">
                  <a:moveTo>
                    <a:pt x="541052" y="64935"/>
                  </a:moveTo>
                  <a:cubicBezTo>
                    <a:pt x="541052" y="64935"/>
                    <a:pt x="480149" y="0"/>
                    <a:pt x="273361" y="0"/>
                  </a:cubicBezTo>
                  <a:cubicBezTo>
                    <a:pt x="66567" y="0"/>
                    <a:pt x="7080" y="64935"/>
                    <a:pt x="7080" y="64935"/>
                  </a:cubicBezTo>
                  <a:cubicBezTo>
                    <a:pt x="19831" y="131280"/>
                    <a:pt x="16999" y="234334"/>
                    <a:pt x="0" y="300679"/>
                  </a:cubicBezTo>
                  <a:lnTo>
                    <a:pt x="45326" y="359969"/>
                  </a:lnTo>
                  <a:lnTo>
                    <a:pt x="76486" y="433375"/>
                  </a:lnTo>
                  <a:cubicBezTo>
                    <a:pt x="76486" y="433375"/>
                    <a:pt x="90646" y="463023"/>
                    <a:pt x="274777" y="463023"/>
                  </a:cubicBezTo>
                  <a:cubicBezTo>
                    <a:pt x="458902" y="463023"/>
                    <a:pt x="473069" y="433375"/>
                    <a:pt x="473069" y="433375"/>
                  </a:cubicBezTo>
                  <a:lnTo>
                    <a:pt x="504228" y="359969"/>
                  </a:lnTo>
                  <a:lnTo>
                    <a:pt x="549548" y="300679"/>
                  </a:lnTo>
                  <a:cubicBezTo>
                    <a:pt x="531139" y="234334"/>
                    <a:pt x="528307" y="131280"/>
                    <a:pt x="541052" y="64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6" name="Google Shape;1416;p50"/>
            <p:cNvSpPr/>
            <p:nvPr/>
          </p:nvSpPr>
          <p:spPr>
            <a:xfrm>
              <a:off x="1071403" y="1785975"/>
              <a:ext cx="114725" cy="521125"/>
            </a:xfrm>
            <a:custGeom>
              <a:rect b="b" l="l" r="r" t="t"/>
              <a:pathLst>
                <a:path extrusionOk="0" h="521125" w="114725">
                  <a:moveTo>
                    <a:pt x="86398" y="289611"/>
                  </a:moveTo>
                  <a:cubicBezTo>
                    <a:pt x="97727" y="384194"/>
                    <a:pt x="100559" y="459010"/>
                    <a:pt x="80728" y="521126"/>
                  </a:cubicBezTo>
                  <a:cubicBezTo>
                    <a:pt x="58071" y="521126"/>
                    <a:pt x="41072" y="507010"/>
                    <a:pt x="26911" y="487242"/>
                  </a:cubicBezTo>
                  <a:cubicBezTo>
                    <a:pt x="12744" y="470307"/>
                    <a:pt x="0" y="449129"/>
                    <a:pt x="0" y="398310"/>
                  </a:cubicBezTo>
                  <a:cubicBezTo>
                    <a:pt x="0" y="371488"/>
                    <a:pt x="12744" y="344665"/>
                    <a:pt x="22657" y="330549"/>
                  </a:cubicBezTo>
                  <a:cubicBezTo>
                    <a:pt x="24073" y="329140"/>
                    <a:pt x="24073" y="327724"/>
                    <a:pt x="25495" y="326314"/>
                  </a:cubicBezTo>
                  <a:lnTo>
                    <a:pt x="55239" y="288201"/>
                  </a:lnTo>
                  <a:cubicBezTo>
                    <a:pt x="55239" y="288201"/>
                    <a:pt x="80728" y="42571"/>
                    <a:pt x="84982" y="14339"/>
                  </a:cubicBezTo>
                  <a:cubicBezTo>
                    <a:pt x="87814" y="-6839"/>
                    <a:pt x="114725" y="-2603"/>
                    <a:pt x="114725" y="14339"/>
                  </a:cubicBezTo>
                  <a:cubicBezTo>
                    <a:pt x="113309" y="52451"/>
                    <a:pt x="86398" y="289611"/>
                    <a:pt x="86398" y="2896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7" name="Google Shape;1417;p50"/>
            <p:cNvSpPr/>
            <p:nvPr/>
          </p:nvSpPr>
          <p:spPr>
            <a:xfrm>
              <a:off x="1802250" y="1785975"/>
              <a:ext cx="114725" cy="521125"/>
            </a:xfrm>
            <a:custGeom>
              <a:rect b="b" l="l" r="r" t="t"/>
              <a:pathLst>
                <a:path extrusionOk="0" h="521125" w="114725">
                  <a:moveTo>
                    <a:pt x="28327" y="289611"/>
                  </a:moveTo>
                  <a:cubicBezTo>
                    <a:pt x="16993" y="384194"/>
                    <a:pt x="14161" y="459010"/>
                    <a:pt x="33992" y="521126"/>
                  </a:cubicBezTo>
                  <a:cubicBezTo>
                    <a:pt x="56655" y="521126"/>
                    <a:pt x="73647" y="507010"/>
                    <a:pt x="87814" y="487242"/>
                  </a:cubicBezTo>
                  <a:cubicBezTo>
                    <a:pt x="101975" y="470307"/>
                    <a:pt x="114725" y="449129"/>
                    <a:pt x="114725" y="398310"/>
                  </a:cubicBezTo>
                  <a:cubicBezTo>
                    <a:pt x="114725" y="371488"/>
                    <a:pt x="101975" y="344665"/>
                    <a:pt x="92062" y="330549"/>
                  </a:cubicBezTo>
                  <a:cubicBezTo>
                    <a:pt x="90646" y="329140"/>
                    <a:pt x="90646" y="327724"/>
                    <a:pt x="89230" y="326314"/>
                  </a:cubicBezTo>
                  <a:lnTo>
                    <a:pt x="59487" y="288201"/>
                  </a:lnTo>
                  <a:cubicBezTo>
                    <a:pt x="59487" y="288201"/>
                    <a:pt x="33992" y="42571"/>
                    <a:pt x="29743" y="14339"/>
                  </a:cubicBezTo>
                  <a:cubicBezTo>
                    <a:pt x="26911" y="-6839"/>
                    <a:pt x="0" y="-2603"/>
                    <a:pt x="0" y="14339"/>
                  </a:cubicBezTo>
                  <a:cubicBezTo>
                    <a:pt x="1416" y="52451"/>
                    <a:pt x="28327" y="289611"/>
                    <a:pt x="28327" y="2896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8" name="Google Shape;1418;p50"/>
            <p:cNvSpPr/>
            <p:nvPr/>
          </p:nvSpPr>
          <p:spPr>
            <a:xfrm>
              <a:off x="1040244" y="1745259"/>
              <a:ext cx="906475" cy="849820"/>
            </a:xfrm>
            <a:custGeom>
              <a:rect b="b" l="l" r="r" t="t"/>
              <a:pathLst>
                <a:path extrusionOk="0" h="849820" w="906475">
                  <a:moveTo>
                    <a:pt x="872484" y="335972"/>
                  </a:moveTo>
                  <a:lnTo>
                    <a:pt x="848404" y="302095"/>
                  </a:lnTo>
                  <a:lnTo>
                    <a:pt x="822909" y="39522"/>
                  </a:lnTo>
                  <a:cubicBezTo>
                    <a:pt x="820077" y="16935"/>
                    <a:pt x="801662" y="0"/>
                    <a:pt x="777583" y="0"/>
                  </a:cubicBezTo>
                  <a:cubicBezTo>
                    <a:pt x="752088" y="0"/>
                    <a:pt x="732263" y="19761"/>
                    <a:pt x="732263" y="42348"/>
                  </a:cubicBezTo>
                  <a:lnTo>
                    <a:pt x="732263" y="136931"/>
                  </a:lnTo>
                  <a:cubicBezTo>
                    <a:pt x="732263" y="136931"/>
                    <a:pt x="644442" y="26822"/>
                    <a:pt x="454654" y="26822"/>
                  </a:cubicBezTo>
                  <a:cubicBezTo>
                    <a:pt x="264859" y="26822"/>
                    <a:pt x="177044" y="136931"/>
                    <a:pt x="177044" y="136931"/>
                  </a:cubicBezTo>
                  <a:lnTo>
                    <a:pt x="177044" y="43758"/>
                  </a:lnTo>
                  <a:cubicBezTo>
                    <a:pt x="177044" y="19761"/>
                    <a:pt x="157213" y="1410"/>
                    <a:pt x="131718" y="1410"/>
                  </a:cubicBezTo>
                  <a:cubicBezTo>
                    <a:pt x="107639" y="1410"/>
                    <a:pt x="87814" y="18352"/>
                    <a:pt x="86398" y="40938"/>
                  </a:cubicBezTo>
                  <a:lnTo>
                    <a:pt x="58071" y="302095"/>
                  </a:lnTo>
                  <a:lnTo>
                    <a:pt x="33992" y="335972"/>
                  </a:lnTo>
                  <a:cubicBezTo>
                    <a:pt x="11328" y="368440"/>
                    <a:pt x="0" y="405143"/>
                    <a:pt x="0" y="441846"/>
                  </a:cubicBezTo>
                  <a:cubicBezTo>
                    <a:pt x="0" y="492671"/>
                    <a:pt x="21241" y="540665"/>
                    <a:pt x="59487" y="577368"/>
                  </a:cubicBezTo>
                  <a:lnTo>
                    <a:pt x="87814" y="604190"/>
                  </a:lnTo>
                  <a:lnTo>
                    <a:pt x="93478" y="615486"/>
                  </a:lnTo>
                  <a:cubicBezTo>
                    <a:pt x="109055" y="645128"/>
                    <a:pt x="126054" y="671951"/>
                    <a:pt x="145885" y="700183"/>
                  </a:cubicBezTo>
                  <a:lnTo>
                    <a:pt x="175628" y="741121"/>
                  </a:lnTo>
                  <a:lnTo>
                    <a:pt x="175628" y="794766"/>
                  </a:lnTo>
                  <a:cubicBezTo>
                    <a:pt x="175628" y="811708"/>
                    <a:pt x="188373" y="827234"/>
                    <a:pt x="206788" y="830059"/>
                  </a:cubicBezTo>
                  <a:cubicBezTo>
                    <a:pt x="246444" y="838524"/>
                    <a:pt x="328594" y="849821"/>
                    <a:pt x="453238" y="849821"/>
                  </a:cubicBezTo>
                  <a:cubicBezTo>
                    <a:pt x="577876" y="849821"/>
                    <a:pt x="660025" y="838524"/>
                    <a:pt x="699681" y="830059"/>
                  </a:cubicBezTo>
                  <a:cubicBezTo>
                    <a:pt x="718096" y="825824"/>
                    <a:pt x="730841" y="811708"/>
                    <a:pt x="730841" y="794766"/>
                  </a:cubicBezTo>
                  <a:lnTo>
                    <a:pt x="730841" y="741121"/>
                  </a:lnTo>
                  <a:lnTo>
                    <a:pt x="760590" y="700183"/>
                  </a:lnTo>
                  <a:cubicBezTo>
                    <a:pt x="780415" y="673360"/>
                    <a:pt x="797414" y="645128"/>
                    <a:pt x="812991" y="615486"/>
                  </a:cubicBezTo>
                  <a:lnTo>
                    <a:pt x="818661" y="604190"/>
                  </a:lnTo>
                  <a:lnTo>
                    <a:pt x="846988" y="577368"/>
                  </a:lnTo>
                  <a:cubicBezTo>
                    <a:pt x="885228" y="542074"/>
                    <a:pt x="906475" y="492671"/>
                    <a:pt x="906475" y="441846"/>
                  </a:cubicBezTo>
                  <a:cubicBezTo>
                    <a:pt x="906475" y="405143"/>
                    <a:pt x="895141" y="368440"/>
                    <a:pt x="872484" y="335972"/>
                  </a:cubicBezTo>
                  <a:close/>
                  <a:moveTo>
                    <a:pt x="117558" y="330327"/>
                  </a:moveTo>
                  <a:cubicBezTo>
                    <a:pt x="128886" y="424910"/>
                    <a:pt x="131718" y="499726"/>
                    <a:pt x="111893" y="561842"/>
                  </a:cubicBezTo>
                  <a:cubicBezTo>
                    <a:pt x="89230" y="561842"/>
                    <a:pt x="72231" y="547726"/>
                    <a:pt x="58071" y="527958"/>
                  </a:cubicBezTo>
                  <a:cubicBezTo>
                    <a:pt x="65151" y="516668"/>
                    <a:pt x="72231" y="494081"/>
                    <a:pt x="72231" y="448907"/>
                  </a:cubicBezTo>
                  <a:cubicBezTo>
                    <a:pt x="72231" y="402323"/>
                    <a:pt x="63735" y="381146"/>
                    <a:pt x="55232" y="371266"/>
                  </a:cubicBezTo>
                  <a:cubicBezTo>
                    <a:pt x="56655" y="369856"/>
                    <a:pt x="56655" y="368440"/>
                    <a:pt x="58071" y="367030"/>
                  </a:cubicBezTo>
                  <a:lnTo>
                    <a:pt x="87814" y="328917"/>
                  </a:lnTo>
                  <a:cubicBezTo>
                    <a:pt x="87814" y="328917"/>
                    <a:pt x="113309" y="83287"/>
                    <a:pt x="117558" y="55055"/>
                  </a:cubicBezTo>
                  <a:cubicBezTo>
                    <a:pt x="120390" y="33877"/>
                    <a:pt x="147301" y="38113"/>
                    <a:pt x="147301" y="55055"/>
                  </a:cubicBezTo>
                  <a:cubicBezTo>
                    <a:pt x="144469" y="93167"/>
                    <a:pt x="117558" y="330327"/>
                    <a:pt x="117558" y="330327"/>
                  </a:cubicBezTo>
                  <a:close/>
                  <a:moveTo>
                    <a:pt x="701097" y="776415"/>
                  </a:moveTo>
                  <a:cubicBezTo>
                    <a:pt x="701097" y="793350"/>
                    <a:pt x="688353" y="799001"/>
                    <a:pt x="669938" y="803237"/>
                  </a:cubicBezTo>
                  <a:cubicBezTo>
                    <a:pt x="630282" y="811708"/>
                    <a:pt x="577876" y="822998"/>
                    <a:pt x="451822" y="822998"/>
                  </a:cubicBezTo>
                  <a:cubicBezTo>
                    <a:pt x="325761" y="822998"/>
                    <a:pt x="274771" y="811708"/>
                    <a:pt x="233699" y="803237"/>
                  </a:cubicBezTo>
                  <a:cubicBezTo>
                    <a:pt x="215284" y="799001"/>
                    <a:pt x="202540" y="793350"/>
                    <a:pt x="202540" y="776415"/>
                  </a:cubicBezTo>
                  <a:lnTo>
                    <a:pt x="202540" y="755237"/>
                  </a:lnTo>
                  <a:cubicBezTo>
                    <a:pt x="249276" y="765118"/>
                    <a:pt x="307346" y="777824"/>
                    <a:pt x="450406" y="777824"/>
                  </a:cubicBezTo>
                  <a:cubicBezTo>
                    <a:pt x="593458" y="777824"/>
                    <a:pt x="652945" y="763708"/>
                    <a:pt x="698265" y="755237"/>
                  </a:cubicBezTo>
                  <a:lnTo>
                    <a:pt x="698265" y="776415"/>
                  </a:lnTo>
                  <a:lnTo>
                    <a:pt x="701097" y="776415"/>
                  </a:lnTo>
                  <a:close/>
                  <a:moveTo>
                    <a:pt x="760590" y="575958"/>
                  </a:moveTo>
                  <a:cubicBezTo>
                    <a:pt x="749256" y="625367"/>
                    <a:pt x="729425" y="670541"/>
                    <a:pt x="702513" y="712889"/>
                  </a:cubicBezTo>
                  <a:cubicBezTo>
                    <a:pt x="702513" y="712889"/>
                    <a:pt x="631698" y="739712"/>
                    <a:pt x="454654" y="739712"/>
                  </a:cubicBezTo>
                  <a:lnTo>
                    <a:pt x="453238" y="739712"/>
                  </a:lnTo>
                  <a:cubicBezTo>
                    <a:pt x="276187" y="739712"/>
                    <a:pt x="205372" y="712889"/>
                    <a:pt x="205372" y="712889"/>
                  </a:cubicBezTo>
                  <a:cubicBezTo>
                    <a:pt x="178460" y="670541"/>
                    <a:pt x="158629" y="625367"/>
                    <a:pt x="147301" y="575958"/>
                  </a:cubicBezTo>
                  <a:cubicBezTo>
                    <a:pt x="165710" y="478555"/>
                    <a:pt x="162878" y="378327"/>
                    <a:pt x="147301" y="275273"/>
                  </a:cubicBezTo>
                  <a:cubicBezTo>
                    <a:pt x="147301" y="275273"/>
                    <a:pt x="192621" y="128461"/>
                    <a:pt x="369672" y="91758"/>
                  </a:cubicBezTo>
                  <a:cubicBezTo>
                    <a:pt x="369672" y="91758"/>
                    <a:pt x="392328" y="84696"/>
                    <a:pt x="453238" y="84696"/>
                  </a:cubicBezTo>
                  <a:cubicBezTo>
                    <a:pt x="514141" y="84696"/>
                    <a:pt x="536804" y="91758"/>
                    <a:pt x="536804" y="91758"/>
                  </a:cubicBezTo>
                  <a:cubicBezTo>
                    <a:pt x="715264" y="128461"/>
                    <a:pt x="760590" y="275273"/>
                    <a:pt x="760590" y="275273"/>
                  </a:cubicBezTo>
                  <a:cubicBezTo>
                    <a:pt x="743591" y="378327"/>
                    <a:pt x="742175" y="479965"/>
                    <a:pt x="760590" y="575958"/>
                  </a:cubicBezTo>
                  <a:close/>
                  <a:moveTo>
                    <a:pt x="849821" y="527958"/>
                  </a:moveTo>
                  <a:cubicBezTo>
                    <a:pt x="835654" y="547726"/>
                    <a:pt x="818661" y="561842"/>
                    <a:pt x="795998" y="561842"/>
                  </a:cubicBezTo>
                  <a:cubicBezTo>
                    <a:pt x="776167" y="499726"/>
                    <a:pt x="778999" y="424910"/>
                    <a:pt x="790334" y="330327"/>
                  </a:cubicBezTo>
                  <a:cubicBezTo>
                    <a:pt x="790334" y="330327"/>
                    <a:pt x="763422" y="94577"/>
                    <a:pt x="760590" y="56464"/>
                  </a:cubicBezTo>
                  <a:cubicBezTo>
                    <a:pt x="759174" y="39522"/>
                    <a:pt x="787502" y="35287"/>
                    <a:pt x="790334" y="56464"/>
                  </a:cubicBezTo>
                  <a:cubicBezTo>
                    <a:pt x="793166" y="84696"/>
                    <a:pt x="820077" y="330327"/>
                    <a:pt x="820077" y="330327"/>
                  </a:cubicBezTo>
                  <a:lnTo>
                    <a:pt x="849821" y="368440"/>
                  </a:lnTo>
                  <a:cubicBezTo>
                    <a:pt x="851237" y="369856"/>
                    <a:pt x="851237" y="371266"/>
                    <a:pt x="852653" y="372675"/>
                  </a:cubicBezTo>
                  <a:cubicBezTo>
                    <a:pt x="844156" y="382562"/>
                    <a:pt x="835654" y="403733"/>
                    <a:pt x="835654" y="450317"/>
                  </a:cubicBezTo>
                  <a:cubicBezTo>
                    <a:pt x="835654" y="494081"/>
                    <a:pt x="842734" y="516668"/>
                    <a:pt x="849821" y="52795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19" name="Google Shape;1419;p50"/>
            <p:cNvSpPr/>
            <p:nvPr/>
          </p:nvSpPr>
          <p:spPr>
            <a:xfrm>
              <a:off x="1295190" y="2157463"/>
              <a:ext cx="155797" cy="42348"/>
            </a:xfrm>
            <a:custGeom>
              <a:rect b="b" l="l" r="r" t="t"/>
              <a:pathLst>
                <a:path extrusionOk="0" h="42348" w="155797">
                  <a:moveTo>
                    <a:pt x="116142" y="0"/>
                  </a:moveTo>
                  <a:lnTo>
                    <a:pt x="99143" y="0"/>
                  </a:lnTo>
                  <a:lnTo>
                    <a:pt x="96311" y="0"/>
                  </a:lnTo>
                  <a:lnTo>
                    <a:pt x="59487" y="0"/>
                  </a:lnTo>
                  <a:lnTo>
                    <a:pt x="58071" y="0"/>
                  </a:lnTo>
                  <a:lnTo>
                    <a:pt x="39656" y="0"/>
                  </a:lnTo>
                  <a:lnTo>
                    <a:pt x="19825" y="0"/>
                  </a:lnTo>
                  <a:lnTo>
                    <a:pt x="0" y="0"/>
                  </a:lnTo>
                  <a:lnTo>
                    <a:pt x="0" y="42348"/>
                  </a:lnTo>
                  <a:lnTo>
                    <a:pt x="19825" y="42348"/>
                  </a:lnTo>
                  <a:lnTo>
                    <a:pt x="39656" y="42348"/>
                  </a:lnTo>
                  <a:lnTo>
                    <a:pt x="58071" y="42348"/>
                  </a:lnTo>
                  <a:lnTo>
                    <a:pt x="59487" y="42348"/>
                  </a:lnTo>
                  <a:lnTo>
                    <a:pt x="96311" y="42348"/>
                  </a:lnTo>
                  <a:lnTo>
                    <a:pt x="99143" y="42348"/>
                  </a:lnTo>
                  <a:lnTo>
                    <a:pt x="116142" y="42348"/>
                  </a:lnTo>
                  <a:lnTo>
                    <a:pt x="135966" y="42348"/>
                  </a:lnTo>
                  <a:lnTo>
                    <a:pt x="155797" y="42348"/>
                  </a:lnTo>
                  <a:lnTo>
                    <a:pt x="155797" y="0"/>
                  </a:lnTo>
                  <a:lnTo>
                    <a:pt x="135966" y="0"/>
                  </a:lnTo>
                  <a:lnTo>
                    <a:pt x="11614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0" name="Google Shape;1420;p50"/>
            <p:cNvSpPr/>
            <p:nvPr/>
          </p:nvSpPr>
          <p:spPr>
            <a:xfrm>
              <a:off x="1535969" y="2157463"/>
              <a:ext cx="155803" cy="42348"/>
            </a:xfrm>
            <a:custGeom>
              <a:rect b="b" l="l" r="r" t="t"/>
              <a:pathLst>
                <a:path extrusionOk="0" h="42348" w="155803">
                  <a:moveTo>
                    <a:pt x="116141" y="0"/>
                  </a:moveTo>
                  <a:lnTo>
                    <a:pt x="99149" y="0"/>
                  </a:lnTo>
                  <a:lnTo>
                    <a:pt x="96317" y="0"/>
                  </a:lnTo>
                  <a:lnTo>
                    <a:pt x="59487" y="0"/>
                  </a:lnTo>
                  <a:lnTo>
                    <a:pt x="58071" y="0"/>
                  </a:lnTo>
                  <a:lnTo>
                    <a:pt x="39662" y="0"/>
                  </a:lnTo>
                  <a:lnTo>
                    <a:pt x="19831" y="0"/>
                  </a:lnTo>
                  <a:lnTo>
                    <a:pt x="0" y="0"/>
                  </a:lnTo>
                  <a:lnTo>
                    <a:pt x="0" y="42348"/>
                  </a:lnTo>
                  <a:lnTo>
                    <a:pt x="19831" y="42348"/>
                  </a:lnTo>
                  <a:lnTo>
                    <a:pt x="39662" y="42348"/>
                  </a:lnTo>
                  <a:lnTo>
                    <a:pt x="58071" y="42348"/>
                  </a:lnTo>
                  <a:lnTo>
                    <a:pt x="59487" y="42348"/>
                  </a:lnTo>
                  <a:lnTo>
                    <a:pt x="96317" y="42348"/>
                  </a:lnTo>
                  <a:lnTo>
                    <a:pt x="99149" y="42348"/>
                  </a:lnTo>
                  <a:lnTo>
                    <a:pt x="116141" y="42348"/>
                  </a:lnTo>
                  <a:lnTo>
                    <a:pt x="135973" y="42348"/>
                  </a:lnTo>
                  <a:lnTo>
                    <a:pt x="155804" y="42348"/>
                  </a:lnTo>
                  <a:lnTo>
                    <a:pt x="155804" y="0"/>
                  </a:lnTo>
                  <a:lnTo>
                    <a:pt x="135973" y="0"/>
                  </a:lnTo>
                  <a:lnTo>
                    <a:pt x="11614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21" name="Google Shape;1421;p50"/>
          <p:cNvGrpSpPr/>
          <p:nvPr/>
        </p:nvGrpSpPr>
        <p:grpSpPr>
          <a:xfrm>
            <a:off x="1555856" y="1252559"/>
            <a:ext cx="529563" cy="496467"/>
            <a:chOff x="2355989" y="497721"/>
            <a:chExt cx="906475" cy="849824"/>
          </a:xfrm>
        </p:grpSpPr>
        <p:sp>
          <p:nvSpPr>
            <p:cNvPr id="1422" name="Google Shape;1422;p50"/>
            <p:cNvSpPr/>
            <p:nvPr/>
          </p:nvSpPr>
          <p:spPr>
            <a:xfrm>
              <a:off x="2355989" y="497721"/>
              <a:ext cx="906475" cy="849824"/>
            </a:xfrm>
            <a:custGeom>
              <a:rect b="b" l="l" r="r" t="t"/>
              <a:pathLst>
                <a:path extrusionOk="0" h="849824" w="906475">
                  <a:moveTo>
                    <a:pt x="872484" y="335976"/>
                  </a:moveTo>
                  <a:lnTo>
                    <a:pt x="848404" y="302099"/>
                  </a:lnTo>
                  <a:lnTo>
                    <a:pt x="822909" y="39526"/>
                  </a:lnTo>
                  <a:cubicBezTo>
                    <a:pt x="820077" y="16940"/>
                    <a:pt x="800246" y="0"/>
                    <a:pt x="777583" y="0"/>
                  </a:cubicBezTo>
                  <a:cubicBezTo>
                    <a:pt x="752094" y="0"/>
                    <a:pt x="732263" y="19763"/>
                    <a:pt x="732263" y="42349"/>
                  </a:cubicBezTo>
                  <a:lnTo>
                    <a:pt x="732263" y="136931"/>
                  </a:lnTo>
                  <a:cubicBezTo>
                    <a:pt x="732263" y="136931"/>
                    <a:pt x="644449" y="26821"/>
                    <a:pt x="454654" y="26821"/>
                  </a:cubicBezTo>
                  <a:cubicBezTo>
                    <a:pt x="264858" y="26821"/>
                    <a:pt x="175628" y="138345"/>
                    <a:pt x="175628" y="138345"/>
                  </a:cubicBezTo>
                  <a:lnTo>
                    <a:pt x="175628" y="43762"/>
                  </a:lnTo>
                  <a:cubicBezTo>
                    <a:pt x="175628" y="19763"/>
                    <a:pt x="155797" y="1412"/>
                    <a:pt x="130308" y="1412"/>
                  </a:cubicBezTo>
                  <a:cubicBezTo>
                    <a:pt x="106229" y="1412"/>
                    <a:pt x="86398" y="18351"/>
                    <a:pt x="84982" y="40938"/>
                  </a:cubicBezTo>
                  <a:lnTo>
                    <a:pt x="59487" y="303508"/>
                  </a:lnTo>
                  <a:lnTo>
                    <a:pt x="35408" y="337386"/>
                  </a:lnTo>
                  <a:cubicBezTo>
                    <a:pt x="11328" y="368444"/>
                    <a:pt x="0" y="405147"/>
                    <a:pt x="0" y="441850"/>
                  </a:cubicBezTo>
                  <a:cubicBezTo>
                    <a:pt x="0" y="492669"/>
                    <a:pt x="21247" y="540668"/>
                    <a:pt x="59487" y="577371"/>
                  </a:cubicBezTo>
                  <a:lnTo>
                    <a:pt x="87814" y="604194"/>
                  </a:lnTo>
                  <a:lnTo>
                    <a:pt x="93478" y="615484"/>
                  </a:lnTo>
                  <a:cubicBezTo>
                    <a:pt x="109061" y="645132"/>
                    <a:pt x="126054" y="671955"/>
                    <a:pt x="145885" y="700187"/>
                  </a:cubicBezTo>
                  <a:lnTo>
                    <a:pt x="175628" y="741125"/>
                  </a:lnTo>
                  <a:lnTo>
                    <a:pt x="175628" y="794763"/>
                  </a:lnTo>
                  <a:cubicBezTo>
                    <a:pt x="175628" y="811705"/>
                    <a:pt x="188379" y="827237"/>
                    <a:pt x="206788" y="830057"/>
                  </a:cubicBezTo>
                  <a:cubicBezTo>
                    <a:pt x="246450" y="838528"/>
                    <a:pt x="328600" y="849824"/>
                    <a:pt x="453238" y="849824"/>
                  </a:cubicBezTo>
                  <a:cubicBezTo>
                    <a:pt x="577875" y="849824"/>
                    <a:pt x="660025" y="838528"/>
                    <a:pt x="699688" y="830057"/>
                  </a:cubicBezTo>
                  <a:cubicBezTo>
                    <a:pt x="718096" y="825821"/>
                    <a:pt x="730847" y="811705"/>
                    <a:pt x="730847" y="794763"/>
                  </a:cubicBezTo>
                  <a:lnTo>
                    <a:pt x="730847" y="741125"/>
                  </a:lnTo>
                  <a:lnTo>
                    <a:pt x="760590" y="700187"/>
                  </a:lnTo>
                  <a:cubicBezTo>
                    <a:pt x="780421" y="673364"/>
                    <a:pt x="797414" y="645132"/>
                    <a:pt x="812997" y="615484"/>
                  </a:cubicBezTo>
                  <a:lnTo>
                    <a:pt x="818661" y="604194"/>
                  </a:lnTo>
                  <a:lnTo>
                    <a:pt x="846988" y="577371"/>
                  </a:lnTo>
                  <a:cubicBezTo>
                    <a:pt x="885228" y="542078"/>
                    <a:pt x="906475" y="492669"/>
                    <a:pt x="906475" y="441850"/>
                  </a:cubicBezTo>
                  <a:cubicBezTo>
                    <a:pt x="906475" y="405147"/>
                    <a:pt x="895147" y="368444"/>
                    <a:pt x="872484" y="335976"/>
                  </a:cubicBezTo>
                  <a:close/>
                  <a:moveTo>
                    <a:pt x="117558" y="330331"/>
                  </a:moveTo>
                  <a:cubicBezTo>
                    <a:pt x="128886" y="424908"/>
                    <a:pt x="131724" y="499730"/>
                    <a:pt x="111893" y="561839"/>
                  </a:cubicBezTo>
                  <a:cubicBezTo>
                    <a:pt x="89230" y="561839"/>
                    <a:pt x="72231" y="547723"/>
                    <a:pt x="58071" y="527962"/>
                  </a:cubicBezTo>
                  <a:cubicBezTo>
                    <a:pt x="43904" y="511020"/>
                    <a:pt x="31159" y="489849"/>
                    <a:pt x="31159" y="439030"/>
                  </a:cubicBezTo>
                  <a:cubicBezTo>
                    <a:pt x="31159" y="412208"/>
                    <a:pt x="43904" y="385385"/>
                    <a:pt x="53822" y="371269"/>
                  </a:cubicBezTo>
                  <a:cubicBezTo>
                    <a:pt x="55239" y="369853"/>
                    <a:pt x="55239" y="368444"/>
                    <a:pt x="56655" y="367034"/>
                  </a:cubicBezTo>
                  <a:lnTo>
                    <a:pt x="86398" y="328915"/>
                  </a:lnTo>
                  <a:cubicBezTo>
                    <a:pt x="86398" y="328915"/>
                    <a:pt x="111893" y="83288"/>
                    <a:pt x="116142" y="55054"/>
                  </a:cubicBezTo>
                  <a:cubicBezTo>
                    <a:pt x="118974" y="33880"/>
                    <a:pt x="145885" y="38115"/>
                    <a:pt x="145885" y="55054"/>
                  </a:cubicBezTo>
                  <a:cubicBezTo>
                    <a:pt x="144469" y="93170"/>
                    <a:pt x="117558" y="330331"/>
                    <a:pt x="117558" y="33033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3" name="Google Shape;1423;p50"/>
            <p:cNvSpPr/>
            <p:nvPr/>
          </p:nvSpPr>
          <p:spPr>
            <a:xfrm>
              <a:off x="2725661" y="582421"/>
              <a:ext cx="167132" cy="186341"/>
            </a:xfrm>
            <a:custGeom>
              <a:rect b="b" l="l" r="r" t="t"/>
              <a:pathLst>
                <a:path extrusionOk="0" h="186341" w="167132">
                  <a:moveTo>
                    <a:pt x="167132" y="186341"/>
                  </a:moveTo>
                  <a:cubicBezTo>
                    <a:pt x="167132" y="186341"/>
                    <a:pt x="144469" y="179280"/>
                    <a:pt x="83566" y="179280"/>
                  </a:cubicBezTo>
                  <a:cubicBezTo>
                    <a:pt x="22663" y="179280"/>
                    <a:pt x="0" y="186341"/>
                    <a:pt x="0" y="186341"/>
                  </a:cubicBezTo>
                  <a:lnTo>
                    <a:pt x="0" y="7059"/>
                  </a:lnTo>
                  <a:cubicBezTo>
                    <a:pt x="0" y="7059"/>
                    <a:pt x="22663" y="0"/>
                    <a:pt x="83566" y="0"/>
                  </a:cubicBezTo>
                  <a:cubicBezTo>
                    <a:pt x="144469" y="0"/>
                    <a:pt x="167132" y="7059"/>
                    <a:pt x="167132" y="7059"/>
                  </a:cubicBezTo>
                  <a:lnTo>
                    <a:pt x="167132" y="18634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4" name="Google Shape;1424;p50"/>
            <p:cNvSpPr/>
            <p:nvPr/>
          </p:nvSpPr>
          <p:spPr>
            <a:xfrm>
              <a:off x="2535866" y="720763"/>
              <a:ext cx="549554" cy="463029"/>
            </a:xfrm>
            <a:custGeom>
              <a:rect b="b" l="l" r="r" t="t"/>
              <a:pathLst>
                <a:path extrusionOk="0" h="463029" w="549554">
                  <a:moveTo>
                    <a:pt x="541052" y="64935"/>
                  </a:moveTo>
                  <a:cubicBezTo>
                    <a:pt x="541052" y="64935"/>
                    <a:pt x="480149" y="0"/>
                    <a:pt x="273361" y="0"/>
                  </a:cubicBezTo>
                  <a:cubicBezTo>
                    <a:pt x="66573" y="0"/>
                    <a:pt x="7087" y="64935"/>
                    <a:pt x="7087" y="64935"/>
                  </a:cubicBezTo>
                  <a:cubicBezTo>
                    <a:pt x="19831" y="131286"/>
                    <a:pt x="16999" y="234340"/>
                    <a:pt x="0" y="300685"/>
                  </a:cubicBezTo>
                  <a:lnTo>
                    <a:pt x="45326" y="359975"/>
                  </a:lnTo>
                  <a:lnTo>
                    <a:pt x="76486" y="433381"/>
                  </a:lnTo>
                  <a:cubicBezTo>
                    <a:pt x="76486" y="433381"/>
                    <a:pt x="90646" y="463029"/>
                    <a:pt x="274777" y="463029"/>
                  </a:cubicBezTo>
                  <a:cubicBezTo>
                    <a:pt x="458908" y="463029"/>
                    <a:pt x="473069" y="433381"/>
                    <a:pt x="473069" y="433381"/>
                  </a:cubicBezTo>
                  <a:lnTo>
                    <a:pt x="504228" y="359975"/>
                  </a:lnTo>
                  <a:lnTo>
                    <a:pt x="549554" y="300685"/>
                  </a:lnTo>
                  <a:cubicBezTo>
                    <a:pt x="531140" y="234340"/>
                    <a:pt x="528307" y="131286"/>
                    <a:pt x="541052" y="64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5" name="Google Shape;1425;p50"/>
            <p:cNvSpPr/>
            <p:nvPr/>
          </p:nvSpPr>
          <p:spPr>
            <a:xfrm>
              <a:off x="2387149" y="538439"/>
              <a:ext cx="114725" cy="521121"/>
            </a:xfrm>
            <a:custGeom>
              <a:rect b="b" l="l" r="r" t="t"/>
              <a:pathLst>
                <a:path extrusionOk="0" h="521121" w="114725">
                  <a:moveTo>
                    <a:pt x="86398" y="289613"/>
                  </a:moveTo>
                  <a:cubicBezTo>
                    <a:pt x="97727" y="384190"/>
                    <a:pt x="100565" y="459012"/>
                    <a:pt x="80734" y="521121"/>
                  </a:cubicBezTo>
                  <a:cubicBezTo>
                    <a:pt x="58071" y="521121"/>
                    <a:pt x="41072" y="507005"/>
                    <a:pt x="26911" y="487244"/>
                  </a:cubicBezTo>
                  <a:cubicBezTo>
                    <a:pt x="12745" y="470302"/>
                    <a:pt x="0" y="449131"/>
                    <a:pt x="0" y="398312"/>
                  </a:cubicBezTo>
                  <a:cubicBezTo>
                    <a:pt x="0" y="371490"/>
                    <a:pt x="12745" y="344668"/>
                    <a:pt x="22663" y="330552"/>
                  </a:cubicBezTo>
                  <a:cubicBezTo>
                    <a:pt x="24079" y="329136"/>
                    <a:pt x="24079" y="327726"/>
                    <a:pt x="25495" y="326316"/>
                  </a:cubicBezTo>
                  <a:lnTo>
                    <a:pt x="55239" y="288197"/>
                  </a:lnTo>
                  <a:cubicBezTo>
                    <a:pt x="55239" y="288197"/>
                    <a:pt x="80734" y="42570"/>
                    <a:pt x="84982" y="14337"/>
                  </a:cubicBezTo>
                  <a:cubicBezTo>
                    <a:pt x="87814" y="-6838"/>
                    <a:pt x="114726" y="-2603"/>
                    <a:pt x="114726" y="14337"/>
                  </a:cubicBezTo>
                  <a:cubicBezTo>
                    <a:pt x="113310" y="52452"/>
                    <a:pt x="86398" y="289613"/>
                    <a:pt x="86398" y="2896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6" name="Google Shape;1426;p50"/>
            <p:cNvSpPr/>
            <p:nvPr/>
          </p:nvSpPr>
          <p:spPr>
            <a:xfrm>
              <a:off x="3117996" y="538439"/>
              <a:ext cx="114725" cy="521121"/>
            </a:xfrm>
            <a:custGeom>
              <a:rect b="b" l="l" r="r" t="t"/>
              <a:pathLst>
                <a:path extrusionOk="0" h="521121" w="114725">
                  <a:moveTo>
                    <a:pt x="28327" y="289613"/>
                  </a:moveTo>
                  <a:cubicBezTo>
                    <a:pt x="16999" y="384190"/>
                    <a:pt x="14160" y="459012"/>
                    <a:pt x="33992" y="521121"/>
                  </a:cubicBezTo>
                  <a:cubicBezTo>
                    <a:pt x="56655" y="521121"/>
                    <a:pt x="73654" y="507005"/>
                    <a:pt x="87814" y="487244"/>
                  </a:cubicBezTo>
                  <a:cubicBezTo>
                    <a:pt x="101981" y="470302"/>
                    <a:pt x="114725" y="449131"/>
                    <a:pt x="114725" y="398312"/>
                  </a:cubicBezTo>
                  <a:cubicBezTo>
                    <a:pt x="114725" y="371490"/>
                    <a:pt x="101981" y="344668"/>
                    <a:pt x="92062" y="330552"/>
                  </a:cubicBezTo>
                  <a:cubicBezTo>
                    <a:pt x="90646" y="329136"/>
                    <a:pt x="90646" y="327726"/>
                    <a:pt x="89230" y="326316"/>
                  </a:cubicBezTo>
                  <a:lnTo>
                    <a:pt x="59487" y="288197"/>
                  </a:lnTo>
                  <a:cubicBezTo>
                    <a:pt x="59487" y="288197"/>
                    <a:pt x="33992" y="42570"/>
                    <a:pt x="29743" y="14337"/>
                  </a:cubicBezTo>
                  <a:cubicBezTo>
                    <a:pt x="26911" y="-6838"/>
                    <a:pt x="0" y="-2603"/>
                    <a:pt x="0" y="14337"/>
                  </a:cubicBezTo>
                  <a:cubicBezTo>
                    <a:pt x="1416" y="52452"/>
                    <a:pt x="28327" y="289613"/>
                    <a:pt x="28327" y="28961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7" name="Google Shape;1427;p50"/>
            <p:cNvSpPr/>
            <p:nvPr/>
          </p:nvSpPr>
          <p:spPr>
            <a:xfrm>
              <a:off x="2355989" y="497721"/>
              <a:ext cx="906475" cy="849824"/>
            </a:xfrm>
            <a:custGeom>
              <a:rect b="b" l="l" r="r" t="t"/>
              <a:pathLst>
                <a:path extrusionOk="0" h="849824" w="906475">
                  <a:moveTo>
                    <a:pt x="872484" y="335976"/>
                  </a:moveTo>
                  <a:lnTo>
                    <a:pt x="848404" y="302099"/>
                  </a:lnTo>
                  <a:lnTo>
                    <a:pt x="822909" y="39526"/>
                  </a:lnTo>
                  <a:cubicBezTo>
                    <a:pt x="820077" y="16940"/>
                    <a:pt x="801662" y="0"/>
                    <a:pt x="777583" y="0"/>
                  </a:cubicBezTo>
                  <a:cubicBezTo>
                    <a:pt x="752094" y="0"/>
                    <a:pt x="732263" y="19763"/>
                    <a:pt x="732263" y="42349"/>
                  </a:cubicBezTo>
                  <a:lnTo>
                    <a:pt x="732263" y="136931"/>
                  </a:lnTo>
                  <a:cubicBezTo>
                    <a:pt x="732263" y="136931"/>
                    <a:pt x="644449" y="26821"/>
                    <a:pt x="454654" y="26821"/>
                  </a:cubicBezTo>
                  <a:cubicBezTo>
                    <a:pt x="264858" y="26821"/>
                    <a:pt x="175628" y="138345"/>
                    <a:pt x="175628" y="138345"/>
                  </a:cubicBezTo>
                  <a:lnTo>
                    <a:pt x="175628" y="43762"/>
                  </a:lnTo>
                  <a:cubicBezTo>
                    <a:pt x="175628" y="19763"/>
                    <a:pt x="155797" y="1412"/>
                    <a:pt x="130308" y="1412"/>
                  </a:cubicBezTo>
                  <a:cubicBezTo>
                    <a:pt x="106229" y="1412"/>
                    <a:pt x="86398" y="18351"/>
                    <a:pt x="84982" y="40938"/>
                  </a:cubicBezTo>
                  <a:lnTo>
                    <a:pt x="59487" y="303508"/>
                  </a:lnTo>
                  <a:lnTo>
                    <a:pt x="35408" y="337386"/>
                  </a:lnTo>
                  <a:cubicBezTo>
                    <a:pt x="11328" y="368444"/>
                    <a:pt x="0" y="405147"/>
                    <a:pt x="0" y="441850"/>
                  </a:cubicBezTo>
                  <a:cubicBezTo>
                    <a:pt x="0" y="492669"/>
                    <a:pt x="21247" y="540668"/>
                    <a:pt x="59487" y="577371"/>
                  </a:cubicBezTo>
                  <a:lnTo>
                    <a:pt x="87814" y="604194"/>
                  </a:lnTo>
                  <a:lnTo>
                    <a:pt x="93478" y="615484"/>
                  </a:lnTo>
                  <a:cubicBezTo>
                    <a:pt x="109061" y="645132"/>
                    <a:pt x="126054" y="671955"/>
                    <a:pt x="145885" y="700187"/>
                  </a:cubicBezTo>
                  <a:lnTo>
                    <a:pt x="175628" y="741125"/>
                  </a:lnTo>
                  <a:lnTo>
                    <a:pt x="175628" y="794763"/>
                  </a:lnTo>
                  <a:cubicBezTo>
                    <a:pt x="175628" y="811705"/>
                    <a:pt x="188379" y="827237"/>
                    <a:pt x="206788" y="830057"/>
                  </a:cubicBezTo>
                  <a:cubicBezTo>
                    <a:pt x="246450" y="838528"/>
                    <a:pt x="328600" y="849824"/>
                    <a:pt x="453238" y="849824"/>
                  </a:cubicBezTo>
                  <a:cubicBezTo>
                    <a:pt x="577875" y="849824"/>
                    <a:pt x="660025" y="838528"/>
                    <a:pt x="699688" y="830057"/>
                  </a:cubicBezTo>
                  <a:cubicBezTo>
                    <a:pt x="718096" y="825821"/>
                    <a:pt x="730847" y="811705"/>
                    <a:pt x="730847" y="794763"/>
                  </a:cubicBezTo>
                  <a:lnTo>
                    <a:pt x="730847" y="741125"/>
                  </a:lnTo>
                  <a:lnTo>
                    <a:pt x="760590" y="700187"/>
                  </a:lnTo>
                  <a:cubicBezTo>
                    <a:pt x="780421" y="673364"/>
                    <a:pt x="797414" y="645132"/>
                    <a:pt x="812997" y="615484"/>
                  </a:cubicBezTo>
                  <a:lnTo>
                    <a:pt x="818661" y="604194"/>
                  </a:lnTo>
                  <a:lnTo>
                    <a:pt x="846988" y="577371"/>
                  </a:lnTo>
                  <a:cubicBezTo>
                    <a:pt x="885228" y="542078"/>
                    <a:pt x="906475" y="492669"/>
                    <a:pt x="906475" y="441850"/>
                  </a:cubicBezTo>
                  <a:cubicBezTo>
                    <a:pt x="906475" y="405147"/>
                    <a:pt x="895147" y="368444"/>
                    <a:pt x="872484" y="335976"/>
                  </a:cubicBezTo>
                  <a:close/>
                  <a:moveTo>
                    <a:pt x="117558" y="330331"/>
                  </a:moveTo>
                  <a:cubicBezTo>
                    <a:pt x="128886" y="424908"/>
                    <a:pt x="131724" y="499730"/>
                    <a:pt x="111893" y="561839"/>
                  </a:cubicBezTo>
                  <a:cubicBezTo>
                    <a:pt x="89230" y="561839"/>
                    <a:pt x="72231" y="547723"/>
                    <a:pt x="58071" y="527962"/>
                  </a:cubicBezTo>
                  <a:cubicBezTo>
                    <a:pt x="65151" y="516672"/>
                    <a:pt x="72231" y="494085"/>
                    <a:pt x="72231" y="448911"/>
                  </a:cubicBezTo>
                  <a:cubicBezTo>
                    <a:pt x="72231" y="402327"/>
                    <a:pt x="63735" y="381150"/>
                    <a:pt x="55239" y="371269"/>
                  </a:cubicBezTo>
                  <a:cubicBezTo>
                    <a:pt x="56655" y="369853"/>
                    <a:pt x="56655" y="368444"/>
                    <a:pt x="58071" y="367034"/>
                  </a:cubicBezTo>
                  <a:lnTo>
                    <a:pt x="87814" y="328915"/>
                  </a:lnTo>
                  <a:cubicBezTo>
                    <a:pt x="87814" y="328915"/>
                    <a:pt x="113309" y="83288"/>
                    <a:pt x="117558" y="55054"/>
                  </a:cubicBezTo>
                  <a:cubicBezTo>
                    <a:pt x="120390" y="33880"/>
                    <a:pt x="147301" y="38115"/>
                    <a:pt x="147301" y="55054"/>
                  </a:cubicBezTo>
                  <a:cubicBezTo>
                    <a:pt x="144469" y="93170"/>
                    <a:pt x="117558" y="330331"/>
                    <a:pt x="117558" y="330331"/>
                  </a:cubicBezTo>
                  <a:close/>
                  <a:moveTo>
                    <a:pt x="701104" y="776412"/>
                  </a:moveTo>
                  <a:cubicBezTo>
                    <a:pt x="701104" y="793354"/>
                    <a:pt x="688353" y="798999"/>
                    <a:pt x="669944" y="803234"/>
                  </a:cubicBezTo>
                  <a:cubicBezTo>
                    <a:pt x="630282" y="811705"/>
                    <a:pt x="577875" y="823002"/>
                    <a:pt x="451821" y="823002"/>
                  </a:cubicBezTo>
                  <a:cubicBezTo>
                    <a:pt x="325761" y="823002"/>
                    <a:pt x="274777" y="811705"/>
                    <a:pt x="233699" y="803234"/>
                  </a:cubicBezTo>
                  <a:cubicBezTo>
                    <a:pt x="215290" y="798999"/>
                    <a:pt x="202540" y="793354"/>
                    <a:pt x="202540" y="776412"/>
                  </a:cubicBezTo>
                  <a:lnTo>
                    <a:pt x="202540" y="755241"/>
                  </a:lnTo>
                  <a:cubicBezTo>
                    <a:pt x="250698" y="763712"/>
                    <a:pt x="310185" y="777828"/>
                    <a:pt x="453238" y="777828"/>
                  </a:cubicBezTo>
                  <a:cubicBezTo>
                    <a:pt x="596290" y="777828"/>
                    <a:pt x="655777" y="763712"/>
                    <a:pt x="701104" y="755241"/>
                  </a:cubicBezTo>
                  <a:lnTo>
                    <a:pt x="701104" y="776412"/>
                  </a:lnTo>
                  <a:close/>
                  <a:moveTo>
                    <a:pt x="760590" y="575962"/>
                  </a:moveTo>
                  <a:cubicBezTo>
                    <a:pt x="749256" y="625365"/>
                    <a:pt x="729431" y="670538"/>
                    <a:pt x="702520" y="712893"/>
                  </a:cubicBezTo>
                  <a:cubicBezTo>
                    <a:pt x="702520" y="712893"/>
                    <a:pt x="631698" y="739709"/>
                    <a:pt x="454654" y="739709"/>
                  </a:cubicBezTo>
                  <a:lnTo>
                    <a:pt x="453238" y="739709"/>
                  </a:lnTo>
                  <a:cubicBezTo>
                    <a:pt x="276193" y="739709"/>
                    <a:pt x="205372" y="712893"/>
                    <a:pt x="205372" y="712893"/>
                  </a:cubicBezTo>
                  <a:cubicBezTo>
                    <a:pt x="178460" y="670538"/>
                    <a:pt x="158636" y="625365"/>
                    <a:pt x="147301" y="575962"/>
                  </a:cubicBezTo>
                  <a:cubicBezTo>
                    <a:pt x="165716" y="478553"/>
                    <a:pt x="162884" y="378324"/>
                    <a:pt x="147301" y="275276"/>
                  </a:cubicBezTo>
                  <a:cubicBezTo>
                    <a:pt x="147301" y="275276"/>
                    <a:pt x="192627" y="128461"/>
                    <a:pt x="369672" y="91758"/>
                  </a:cubicBezTo>
                  <a:cubicBezTo>
                    <a:pt x="369672" y="91758"/>
                    <a:pt x="392335" y="84699"/>
                    <a:pt x="453238" y="84699"/>
                  </a:cubicBezTo>
                  <a:cubicBezTo>
                    <a:pt x="514141" y="84699"/>
                    <a:pt x="536804" y="91758"/>
                    <a:pt x="536804" y="91758"/>
                  </a:cubicBezTo>
                  <a:cubicBezTo>
                    <a:pt x="715264" y="128461"/>
                    <a:pt x="760590" y="275276"/>
                    <a:pt x="760590" y="275276"/>
                  </a:cubicBezTo>
                  <a:cubicBezTo>
                    <a:pt x="743591" y="378324"/>
                    <a:pt x="742175" y="479969"/>
                    <a:pt x="760590" y="575962"/>
                  </a:cubicBezTo>
                  <a:close/>
                  <a:moveTo>
                    <a:pt x="849820" y="527962"/>
                  </a:moveTo>
                  <a:cubicBezTo>
                    <a:pt x="835660" y="547723"/>
                    <a:pt x="818661" y="561839"/>
                    <a:pt x="795998" y="561839"/>
                  </a:cubicBezTo>
                  <a:cubicBezTo>
                    <a:pt x="776167" y="499730"/>
                    <a:pt x="779005" y="424908"/>
                    <a:pt x="790334" y="330331"/>
                  </a:cubicBezTo>
                  <a:cubicBezTo>
                    <a:pt x="790334" y="330331"/>
                    <a:pt x="763422" y="94581"/>
                    <a:pt x="760590" y="56466"/>
                  </a:cubicBezTo>
                  <a:cubicBezTo>
                    <a:pt x="759174" y="39526"/>
                    <a:pt x="787502" y="35291"/>
                    <a:pt x="790334" y="56466"/>
                  </a:cubicBezTo>
                  <a:cubicBezTo>
                    <a:pt x="793166" y="84699"/>
                    <a:pt x="820077" y="330331"/>
                    <a:pt x="820077" y="330331"/>
                  </a:cubicBezTo>
                  <a:lnTo>
                    <a:pt x="849820" y="368444"/>
                  </a:lnTo>
                  <a:cubicBezTo>
                    <a:pt x="851237" y="369853"/>
                    <a:pt x="851237" y="371269"/>
                    <a:pt x="852653" y="372679"/>
                  </a:cubicBezTo>
                  <a:cubicBezTo>
                    <a:pt x="844156" y="382560"/>
                    <a:pt x="835660" y="403737"/>
                    <a:pt x="835660" y="450320"/>
                  </a:cubicBezTo>
                  <a:cubicBezTo>
                    <a:pt x="835660" y="494085"/>
                    <a:pt x="842740" y="516672"/>
                    <a:pt x="849820" y="52796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8" name="Google Shape;1428;p50"/>
            <p:cNvSpPr/>
            <p:nvPr/>
          </p:nvSpPr>
          <p:spPr>
            <a:xfrm>
              <a:off x="2610935" y="852347"/>
              <a:ext cx="141636" cy="141166"/>
            </a:xfrm>
            <a:custGeom>
              <a:rect b="b" l="l" r="r" t="t"/>
              <a:pathLst>
                <a:path extrusionOk="0" h="141166" w="141636">
                  <a:moveTo>
                    <a:pt x="0" y="141167"/>
                  </a:moveTo>
                  <a:lnTo>
                    <a:pt x="141637" y="141167"/>
                  </a:lnTo>
                  <a:lnTo>
                    <a:pt x="141637" y="0"/>
                  </a:lnTo>
                  <a:lnTo>
                    <a:pt x="0" y="0"/>
                  </a:lnTo>
                  <a:lnTo>
                    <a:pt x="0" y="141167"/>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29" name="Google Shape;1429;p50"/>
            <p:cNvSpPr/>
            <p:nvPr/>
          </p:nvSpPr>
          <p:spPr>
            <a:xfrm>
              <a:off x="2625096" y="838231"/>
              <a:ext cx="113309" cy="169398"/>
            </a:xfrm>
            <a:custGeom>
              <a:rect b="b" l="l" r="r" t="t"/>
              <a:pathLst>
                <a:path extrusionOk="0" h="169398" w="113309">
                  <a:moveTo>
                    <a:pt x="0" y="169399"/>
                  </a:moveTo>
                  <a:lnTo>
                    <a:pt x="113309" y="169399"/>
                  </a:lnTo>
                  <a:lnTo>
                    <a:pt x="113309" y="0"/>
                  </a:lnTo>
                  <a:lnTo>
                    <a:pt x="0" y="0"/>
                  </a:lnTo>
                  <a:lnTo>
                    <a:pt x="0" y="169399"/>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0" name="Google Shape;1430;p50"/>
            <p:cNvSpPr/>
            <p:nvPr/>
          </p:nvSpPr>
          <p:spPr>
            <a:xfrm>
              <a:off x="2639263" y="824115"/>
              <a:ext cx="84982" cy="197631"/>
            </a:xfrm>
            <a:custGeom>
              <a:rect b="b" l="l" r="r" t="t"/>
              <a:pathLst>
                <a:path extrusionOk="0" h="197631" w="84982">
                  <a:moveTo>
                    <a:pt x="0" y="197631"/>
                  </a:moveTo>
                  <a:lnTo>
                    <a:pt x="84982" y="197631"/>
                  </a:lnTo>
                  <a:lnTo>
                    <a:pt x="84982" y="0"/>
                  </a:lnTo>
                  <a:lnTo>
                    <a:pt x="0" y="0"/>
                  </a:lnTo>
                  <a:lnTo>
                    <a:pt x="0" y="19763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1" name="Google Shape;1431;p50"/>
            <p:cNvSpPr/>
            <p:nvPr/>
          </p:nvSpPr>
          <p:spPr>
            <a:xfrm>
              <a:off x="2865882" y="852347"/>
              <a:ext cx="141636" cy="141166"/>
            </a:xfrm>
            <a:custGeom>
              <a:rect b="b" l="l" r="r" t="t"/>
              <a:pathLst>
                <a:path extrusionOk="0" h="141166" w="141636">
                  <a:moveTo>
                    <a:pt x="0" y="141167"/>
                  </a:moveTo>
                  <a:lnTo>
                    <a:pt x="141637" y="141167"/>
                  </a:lnTo>
                  <a:lnTo>
                    <a:pt x="141637" y="0"/>
                  </a:lnTo>
                  <a:lnTo>
                    <a:pt x="0" y="0"/>
                  </a:lnTo>
                  <a:lnTo>
                    <a:pt x="0" y="141167"/>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2" name="Google Shape;1432;p50"/>
            <p:cNvSpPr/>
            <p:nvPr/>
          </p:nvSpPr>
          <p:spPr>
            <a:xfrm>
              <a:off x="2880042" y="838231"/>
              <a:ext cx="113315" cy="169398"/>
            </a:xfrm>
            <a:custGeom>
              <a:rect b="b" l="l" r="r" t="t"/>
              <a:pathLst>
                <a:path extrusionOk="0" h="169398" w="113315">
                  <a:moveTo>
                    <a:pt x="0" y="169399"/>
                  </a:moveTo>
                  <a:lnTo>
                    <a:pt x="113316" y="169399"/>
                  </a:lnTo>
                  <a:lnTo>
                    <a:pt x="113316" y="0"/>
                  </a:lnTo>
                  <a:lnTo>
                    <a:pt x="0" y="0"/>
                  </a:lnTo>
                  <a:lnTo>
                    <a:pt x="0" y="169399"/>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3" name="Google Shape;1433;p50"/>
            <p:cNvSpPr/>
            <p:nvPr/>
          </p:nvSpPr>
          <p:spPr>
            <a:xfrm>
              <a:off x="2894209" y="824115"/>
              <a:ext cx="84982" cy="197631"/>
            </a:xfrm>
            <a:custGeom>
              <a:rect b="b" l="l" r="r" t="t"/>
              <a:pathLst>
                <a:path extrusionOk="0" h="197631" w="84982">
                  <a:moveTo>
                    <a:pt x="0" y="197631"/>
                  </a:moveTo>
                  <a:lnTo>
                    <a:pt x="84982" y="197631"/>
                  </a:lnTo>
                  <a:lnTo>
                    <a:pt x="84982" y="0"/>
                  </a:lnTo>
                  <a:lnTo>
                    <a:pt x="0" y="0"/>
                  </a:lnTo>
                  <a:lnTo>
                    <a:pt x="0" y="19763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34" name="Google Shape;1434;p50"/>
          <p:cNvGrpSpPr/>
          <p:nvPr/>
        </p:nvGrpSpPr>
        <p:grpSpPr>
          <a:xfrm>
            <a:off x="4706336" y="1252559"/>
            <a:ext cx="529555" cy="496467"/>
            <a:chOff x="6307010" y="497721"/>
            <a:chExt cx="906462" cy="849824"/>
          </a:xfrm>
        </p:grpSpPr>
        <p:sp>
          <p:nvSpPr>
            <p:cNvPr id="1435" name="Google Shape;1435;p50"/>
            <p:cNvSpPr/>
            <p:nvPr/>
          </p:nvSpPr>
          <p:spPr>
            <a:xfrm>
              <a:off x="6307010" y="497721"/>
              <a:ext cx="906462" cy="849824"/>
            </a:xfrm>
            <a:custGeom>
              <a:rect b="b" l="l" r="r" t="t"/>
              <a:pathLst>
                <a:path extrusionOk="0" h="849824" w="906462">
                  <a:moveTo>
                    <a:pt x="869633" y="335417"/>
                  </a:moveTo>
                  <a:lnTo>
                    <a:pt x="845566" y="301597"/>
                  </a:lnTo>
                  <a:lnTo>
                    <a:pt x="820103" y="39461"/>
                  </a:lnTo>
                  <a:cubicBezTo>
                    <a:pt x="817245" y="16912"/>
                    <a:pt x="797434" y="0"/>
                    <a:pt x="774764" y="0"/>
                  </a:cubicBezTo>
                  <a:cubicBezTo>
                    <a:pt x="749236" y="0"/>
                    <a:pt x="729425" y="19730"/>
                    <a:pt x="729425" y="42280"/>
                  </a:cubicBezTo>
                  <a:lnTo>
                    <a:pt x="729425" y="136704"/>
                  </a:lnTo>
                  <a:cubicBezTo>
                    <a:pt x="729425" y="136704"/>
                    <a:pt x="641604" y="26777"/>
                    <a:pt x="451803" y="26777"/>
                  </a:cubicBezTo>
                  <a:cubicBezTo>
                    <a:pt x="262001" y="26777"/>
                    <a:pt x="174180" y="136704"/>
                    <a:pt x="174180" y="136704"/>
                  </a:cubicBezTo>
                  <a:lnTo>
                    <a:pt x="174180" y="43689"/>
                  </a:lnTo>
                  <a:cubicBezTo>
                    <a:pt x="174180" y="19730"/>
                    <a:pt x="154368" y="1409"/>
                    <a:pt x="128905" y="1409"/>
                  </a:cubicBezTo>
                  <a:cubicBezTo>
                    <a:pt x="104839" y="1409"/>
                    <a:pt x="84963" y="18321"/>
                    <a:pt x="83566" y="40870"/>
                  </a:cubicBezTo>
                  <a:lnTo>
                    <a:pt x="58039" y="303007"/>
                  </a:lnTo>
                  <a:lnTo>
                    <a:pt x="33992" y="336827"/>
                  </a:lnTo>
                  <a:cubicBezTo>
                    <a:pt x="11328" y="367834"/>
                    <a:pt x="0" y="404473"/>
                    <a:pt x="0" y="442529"/>
                  </a:cubicBezTo>
                  <a:cubicBezTo>
                    <a:pt x="0" y="493265"/>
                    <a:pt x="21241" y="541183"/>
                    <a:pt x="59499" y="577822"/>
                  </a:cubicBezTo>
                  <a:lnTo>
                    <a:pt x="87821" y="604600"/>
                  </a:lnTo>
                  <a:lnTo>
                    <a:pt x="93472" y="615871"/>
                  </a:lnTo>
                  <a:cubicBezTo>
                    <a:pt x="109030" y="645469"/>
                    <a:pt x="126048" y="672247"/>
                    <a:pt x="145860" y="700434"/>
                  </a:cubicBezTo>
                  <a:lnTo>
                    <a:pt x="175641" y="741303"/>
                  </a:lnTo>
                  <a:lnTo>
                    <a:pt x="175641" y="794859"/>
                  </a:lnTo>
                  <a:cubicBezTo>
                    <a:pt x="175641" y="811769"/>
                    <a:pt x="188405" y="827269"/>
                    <a:pt x="206820" y="830089"/>
                  </a:cubicBezTo>
                  <a:cubicBezTo>
                    <a:pt x="246444" y="838547"/>
                    <a:pt x="328613" y="849824"/>
                    <a:pt x="453263" y="849824"/>
                  </a:cubicBezTo>
                  <a:cubicBezTo>
                    <a:pt x="577850" y="849824"/>
                    <a:pt x="660019" y="838547"/>
                    <a:pt x="699707" y="830089"/>
                  </a:cubicBezTo>
                  <a:cubicBezTo>
                    <a:pt x="718121" y="825866"/>
                    <a:pt x="730821" y="811769"/>
                    <a:pt x="730821" y="794859"/>
                  </a:cubicBezTo>
                  <a:lnTo>
                    <a:pt x="730821" y="741303"/>
                  </a:lnTo>
                  <a:lnTo>
                    <a:pt x="760603" y="700434"/>
                  </a:lnTo>
                  <a:cubicBezTo>
                    <a:pt x="780415" y="673656"/>
                    <a:pt x="797434" y="645469"/>
                    <a:pt x="812991" y="615871"/>
                  </a:cubicBezTo>
                  <a:lnTo>
                    <a:pt x="818642" y="604600"/>
                  </a:lnTo>
                  <a:lnTo>
                    <a:pt x="846963" y="577822"/>
                  </a:lnTo>
                  <a:cubicBezTo>
                    <a:pt x="885254" y="542586"/>
                    <a:pt x="906463" y="493265"/>
                    <a:pt x="906463" y="442529"/>
                  </a:cubicBezTo>
                  <a:cubicBezTo>
                    <a:pt x="903669" y="404473"/>
                    <a:pt x="892302" y="367834"/>
                    <a:pt x="869633" y="335417"/>
                  </a:cubicBezTo>
                  <a:close/>
                  <a:moveTo>
                    <a:pt x="114745" y="329778"/>
                  </a:moveTo>
                  <a:cubicBezTo>
                    <a:pt x="126048" y="424203"/>
                    <a:pt x="128905" y="498898"/>
                    <a:pt x="109030" y="560912"/>
                  </a:cubicBezTo>
                  <a:cubicBezTo>
                    <a:pt x="86424" y="560912"/>
                    <a:pt x="69405" y="546815"/>
                    <a:pt x="55245" y="527086"/>
                  </a:cubicBezTo>
                  <a:cubicBezTo>
                    <a:pt x="41072" y="510176"/>
                    <a:pt x="28327" y="489036"/>
                    <a:pt x="28327" y="438300"/>
                  </a:cubicBezTo>
                  <a:cubicBezTo>
                    <a:pt x="28327" y="411522"/>
                    <a:pt x="41072" y="384744"/>
                    <a:pt x="50991" y="370653"/>
                  </a:cubicBezTo>
                  <a:cubicBezTo>
                    <a:pt x="52388" y="369244"/>
                    <a:pt x="52388" y="367834"/>
                    <a:pt x="53848" y="366424"/>
                  </a:cubicBezTo>
                  <a:lnTo>
                    <a:pt x="83566" y="328375"/>
                  </a:lnTo>
                  <a:cubicBezTo>
                    <a:pt x="83566" y="328375"/>
                    <a:pt x="109030" y="83150"/>
                    <a:pt x="113284" y="54963"/>
                  </a:cubicBezTo>
                  <a:cubicBezTo>
                    <a:pt x="116142" y="33823"/>
                    <a:pt x="143066" y="38052"/>
                    <a:pt x="143066" y="54963"/>
                  </a:cubicBezTo>
                  <a:cubicBezTo>
                    <a:pt x="141605" y="93015"/>
                    <a:pt x="114745" y="329778"/>
                    <a:pt x="114745" y="329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6" name="Google Shape;1436;p50"/>
            <p:cNvSpPr/>
            <p:nvPr/>
          </p:nvSpPr>
          <p:spPr>
            <a:xfrm>
              <a:off x="6673850" y="582281"/>
              <a:ext cx="167131" cy="186030"/>
            </a:xfrm>
            <a:custGeom>
              <a:rect b="b" l="l" r="r" t="t"/>
              <a:pathLst>
                <a:path extrusionOk="0" h="186030" w="167131">
                  <a:moveTo>
                    <a:pt x="167132" y="186031"/>
                  </a:moveTo>
                  <a:cubicBezTo>
                    <a:pt x="167132" y="186031"/>
                    <a:pt x="144463" y="178982"/>
                    <a:pt x="83566" y="178982"/>
                  </a:cubicBezTo>
                  <a:cubicBezTo>
                    <a:pt x="22669" y="178982"/>
                    <a:pt x="0" y="186031"/>
                    <a:pt x="0" y="186031"/>
                  </a:cubicBezTo>
                  <a:lnTo>
                    <a:pt x="0" y="7047"/>
                  </a:lnTo>
                  <a:cubicBezTo>
                    <a:pt x="0" y="7047"/>
                    <a:pt x="22669" y="0"/>
                    <a:pt x="83566" y="0"/>
                  </a:cubicBezTo>
                  <a:cubicBezTo>
                    <a:pt x="144463" y="0"/>
                    <a:pt x="167132" y="7047"/>
                    <a:pt x="167132" y="7047"/>
                  </a:cubicBezTo>
                  <a:lnTo>
                    <a:pt x="167132" y="18603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7" name="Google Shape;1437;p50"/>
            <p:cNvSpPr/>
            <p:nvPr/>
          </p:nvSpPr>
          <p:spPr>
            <a:xfrm>
              <a:off x="6484048" y="720394"/>
              <a:ext cx="549529" cy="462254"/>
            </a:xfrm>
            <a:custGeom>
              <a:rect b="b" l="l" r="r" t="t"/>
              <a:pathLst>
                <a:path extrusionOk="0" h="462254" w="549529">
                  <a:moveTo>
                    <a:pt x="541083" y="64827"/>
                  </a:moveTo>
                  <a:cubicBezTo>
                    <a:pt x="541083" y="64827"/>
                    <a:pt x="480187" y="0"/>
                    <a:pt x="273368" y="0"/>
                  </a:cubicBezTo>
                  <a:cubicBezTo>
                    <a:pt x="66548" y="0"/>
                    <a:pt x="7112" y="64827"/>
                    <a:pt x="7112" y="64827"/>
                  </a:cubicBezTo>
                  <a:cubicBezTo>
                    <a:pt x="19812" y="131064"/>
                    <a:pt x="17018" y="233947"/>
                    <a:pt x="0" y="300184"/>
                  </a:cubicBezTo>
                  <a:lnTo>
                    <a:pt x="45339" y="359378"/>
                  </a:lnTo>
                  <a:lnTo>
                    <a:pt x="76518" y="432664"/>
                  </a:lnTo>
                  <a:cubicBezTo>
                    <a:pt x="76518" y="432664"/>
                    <a:pt x="90678" y="462255"/>
                    <a:pt x="274765" y="462255"/>
                  </a:cubicBezTo>
                  <a:cubicBezTo>
                    <a:pt x="458915" y="462255"/>
                    <a:pt x="473075" y="432664"/>
                    <a:pt x="473075" y="432664"/>
                  </a:cubicBezTo>
                  <a:lnTo>
                    <a:pt x="504254" y="359378"/>
                  </a:lnTo>
                  <a:lnTo>
                    <a:pt x="549529" y="300184"/>
                  </a:lnTo>
                  <a:cubicBezTo>
                    <a:pt x="531114" y="233947"/>
                    <a:pt x="528320" y="131064"/>
                    <a:pt x="541083"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8" name="Google Shape;1438;p50"/>
            <p:cNvSpPr/>
            <p:nvPr/>
          </p:nvSpPr>
          <p:spPr>
            <a:xfrm>
              <a:off x="6335337" y="538371"/>
              <a:ext cx="114738" cy="520262"/>
            </a:xfrm>
            <a:custGeom>
              <a:rect b="b" l="l" r="r" t="t"/>
              <a:pathLst>
                <a:path extrusionOk="0" h="520262" w="114738">
                  <a:moveTo>
                    <a:pt x="86417" y="289128"/>
                  </a:moveTo>
                  <a:cubicBezTo>
                    <a:pt x="97720" y="383553"/>
                    <a:pt x="100578" y="458248"/>
                    <a:pt x="80702" y="520262"/>
                  </a:cubicBezTo>
                  <a:cubicBezTo>
                    <a:pt x="58096" y="520262"/>
                    <a:pt x="41078" y="506165"/>
                    <a:pt x="26918" y="486436"/>
                  </a:cubicBezTo>
                  <a:cubicBezTo>
                    <a:pt x="12745" y="469526"/>
                    <a:pt x="0" y="448387"/>
                    <a:pt x="0" y="397650"/>
                  </a:cubicBezTo>
                  <a:cubicBezTo>
                    <a:pt x="0" y="370872"/>
                    <a:pt x="12745" y="344094"/>
                    <a:pt x="22663" y="330003"/>
                  </a:cubicBezTo>
                  <a:cubicBezTo>
                    <a:pt x="24060" y="328594"/>
                    <a:pt x="24060" y="327184"/>
                    <a:pt x="25521" y="325774"/>
                  </a:cubicBezTo>
                  <a:lnTo>
                    <a:pt x="55239" y="287725"/>
                  </a:lnTo>
                  <a:cubicBezTo>
                    <a:pt x="55239" y="287725"/>
                    <a:pt x="80702" y="42500"/>
                    <a:pt x="84957" y="14313"/>
                  </a:cubicBezTo>
                  <a:cubicBezTo>
                    <a:pt x="87814" y="-6827"/>
                    <a:pt x="114738" y="-2599"/>
                    <a:pt x="114738" y="14313"/>
                  </a:cubicBezTo>
                  <a:cubicBezTo>
                    <a:pt x="113278" y="52365"/>
                    <a:pt x="86417" y="289128"/>
                    <a:pt x="86417"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39" name="Google Shape;1439;p50"/>
            <p:cNvSpPr/>
            <p:nvPr/>
          </p:nvSpPr>
          <p:spPr>
            <a:xfrm>
              <a:off x="7066153" y="538371"/>
              <a:ext cx="114744" cy="520262"/>
            </a:xfrm>
            <a:custGeom>
              <a:rect b="b" l="l" r="r" t="t"/>
              <a:pathLst>
                <a:path extrusionOk="0" h="520262" w="114744">
                  <a:moveTo>
                    <a:pt x="28384" y="289128"/>
                  </a:moveTo>
                  <a:cubicBezTo>
                    <a:pt x="17018" y="383553"/>
                    <a:pt x="14224" y="458248"/>
                    <a:pt x="34036" y="520262"/>
                  </a:cubicBezTo>
                  <a:cubicBezTo>
                    <a:pt x="56705" y="520262"/>
                    <a:pt x="73660" y="506165"/>
                    <a:pt x="87820" y="486436"/>
                  </a:cubicBezTo>
                  <a:cubicBezTo>
                    <a:pt x="101981" y="469526"/>
                    <a:pt x="114744" y="448387"/>
                    <a:pt x="114744" y="397650"/>
                  </a:cubicBezTo>
                  <a:cubicBezTo>
                    <a:pt x="114744" y="370872"/>
                    <a:pt x="101981" y="344094"/>
                    <a:pt x="92075" y="330003"/>
                  </a:cubicBezTo>
                  <a:cubicBezTo>
                    <a:pt x="90678" y="328594"/>
                    <a:pt x="90678" y="327184"/>
                    <a:pt x="89281" y="325774"/>
                  </a:cubicBezTo>
                  <a:lnTo>
                    <a:pt x="59499" y="287725"/>
                  </a:lnTo>
                  <a:cubicBezTo>
                    <a:pt x="59499" y="287725"/>
                    <a:pt x="34036" y="42500"/>
                    <a:pt x="29781" y="14313"/>
                  </a:cubicBezTo>
                  <a:cubicBezTo>
                    <a:pt x="26924" y="-6827"/>
                    <a:pt x="0" y="-2599"/>
                    <a:pt x="0" y="14313"/>
                  </a:cubicBezTo>
                  <a:cubicBezTo>
                    <a:pt x="1460" y="52365"/>
                    <a:pt x="28384" y="289128"/>
                    <a:pt x="28384"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0" name="Google Shape;1440;p50"/>
            <p:cNvSpPr/>
            <p:nvPr/>
          </p:nvSpPr>
          <p:spPr>
            <a:xfrm>
              <a:off x="6307010" y="497721"/>
              <a:ext cx="906462" cy="849824"/>
            </a:xfrm>
            <a:custGeom>
              <a:rect b="b" l="l" r="r" t="t"/>
              <a:pathLst>
                <a:path extrusionOk="0" h="849824" w="906462">
                  <a:moveTo>
                    <a:pt x="869633" y="335417"/>
                  </a:moveTo>
                  <a:lnTo>
                    <a:pt x="845566" y="301597"/>
                  </a:lnTo>
                  <a:lnTo>
                    <a:pt x="820103" y="39461"/>
                  </a:lnTo>
                  <a:cubicBezTo>
                    <a:pt x="817245" y="16912"/>
                    <a:pt x="798830" y="0"/>
                    <a:pt x="774764" y="0"/>
                  </a:cubicBezTo>
                  <a:cubicBezTo>
                    <a:pt x="749236" y="0"/>
                    <a:pt x="729425" y="19730"/>
                    <a:pt x="729425" y="42280"/>
                  </a:cubicBezTo>
                  <a:lnTo>
                    <a:pt x="729425" y="136704"/>
                  </a:lnTo>
                  <a:cubicBezTo>
                    <a:pt x="729425" y="136704"/>
                    <a:pt x="641604" y="26777"/>
                    <a:pt x="451803" y="26777"/>
                  </a:cubicBezTo>
                  <a:cubicBezTo>
                    <a:pt x="262001" y="26777"/>
                    <a:pt x="174180" y="136704"/>
                    <a:pt x="174180" y="136704"/>
                  </a:cubicBezTo>
                  <a:lnTo>
                    <a:pt x="174180" y="43689"/>
                  </a:lnTo>
                  <a:cubicBezTo>
                    <a:pt x="174180" y="19730"/>
                    <a:pt x="154368" y="1409"/>
                    <a:pt x="128905" y="1409"/>
                  </a:cubicBezTo>
                  <a:cubicBezTo>
                    <a:pt x="104839" y="1409"/>
                    <a:pt x="84963" y="18321"/>
                    <a:pt x="83566" y="40870"/>
                  </a:cubicBezTo>
                  <a:lnTo>
                    <a:pt x="58039" y="303007"/>
                  </a:lnTo>
                  <a:lnTo>
                    <a:pt x="33992" y="336827"/>
                  </a:lnTo>
                  <a:cubicBezTo>
                    <a:pt x="11328" y="367834"/>
                    <a:pt x="0" y="404473"/>
                    <a:pt x="0" y="442529"/>
                  </a:cubicBezTo>
                  <a:cubicBezTo>
                    <a:pt x="0" y="493265"/>
                    <a:pt x="21241" y="541183"/>
                    <a:pt x="59499" y="577822"/>
                  </a:cubicBezTo>
                  <a:lnTo>
                    <a:pt x="87821" y="604600"/>
                  </a:lnTo>
                  <a:lnTo>
                    <a:pt x="93472" y="615871"/>
                  </a:lnTo>
                  <a:cubicBezTo>
                    <a:pt x="109030" y="645469"/>
                    <a:pt x="126048" y="672247"/>
                    <a:pt x="145860" y="700434"/>
                  </a:cubicBezTo>
                  <a:lnTo>
                    <a:pt x="175641" y="741303"/>
                  </a:lnTo>
                  <a:lnTo>
                    <a:pt x="175641" y="794859"/>
                  </a:lnTo>
                  <a:cubicBezTo>
                    <a:pt x="175641" y="811769"/>
                    <a:pt x="188405" y="827269"/>
                    <a:pt x="206820" y="830089"/>
                  </a:cubicBezTo>
                  <a:cubicBezTo>
                    <a:pt x="246444" y="838547"/>
                    <a:pt x="328613" y="849824"/>
                    <a:pt x="453263" y="849824"/>
                  </a:cubicBezTo>
                  <a:cubicBezTo>
                    <a:pt x="579310" y="849824"/>
                    <a:pt x="660019" y="838547"/>
                    <a:pt x="699707" y="830089"/>
                  </a:cubicBezTo>
                  <a:cubicBezTo>
                    <a:pt x="718121" y="825866"/>
                    <a:pt x="730821" y="811769"/>
                    <a:pt x="730821" y="794859"/>
                  </a:cubicBezTo>
                  <a:lnTo>
                    <a:pt x="730821" y="741303"/>
                  </a:lnTo>
                  <a:lnTo>
                    <a:pt x="760603" y="700434"/>
                  </a:lnTo>
                  <a:cubicBezTo>
                    <a:pt x="780415" y="673656"/>
                    <a:pt x="797434" y="645469"/>
                    <a:pt x="812991" y="615871"/>
                  </a:cubicBezTo>
                  <a:lnTo>
                    <a:pt x="818642" y="604600"/>
                  </a:lnTo>
                  <a:lnTo>
                    <a:pt x="846963" y="577822"/>
                  </a:lnTo>
                  <a:cubicBezTo>
                    <a:pt x="885254" y="542586"/>
                    <a:pt x="906463" y="493265"/>
                    <a:pt x="906463" y="442529"/>
                  </a:cubicBezTo>
                  <a:cubicBezTo>
                    <a:pt x="903669" y="404473"/>
                    <a:pt x="892302" y="367834"/>
                    <a:pt x="869633" y="335417"/>
                  </a:cubicBezTo>
                  <a:close/>
                  <a:moveTo>
                    <a:pt x="114745" y="329778"/>
                  </a:moveTo>
                  <a:cubicBezTo>
                    <a:pt x="126048" y="424203"/>
                    <a:pt x="128905" y="498898"/>
                    <a:pt x="109030" y="560912"/>
                  </a:cubicBezTo>
                  <a:cubicBezTo>
                    <a:pt x="86424" y="560912"/>
                    <a:pt x="69405" y="546815"/>
                    <a:pt x="55245" y="527086"/>
                  </a:cubicBezTo>
                  <a:cubicBezTo>
                    <a:pt x="62293" y="515814"/>
                    <a:pt x="69405" y="493265"/>
                    <a:pt x="69405" y="448161"/>
                  </a:cubicBezTo>
                  <a:cubicBezTo>
                    <a:pt x="69405" y="401654"/>
                    <a:pt x="60897" y="380515"/>
                    <a:pt x="52388" y="370653"/>
                  </a:cubicBezTo>
                  <a:cubicBezTo>
                    <a:pt x="53848" y="369244"/>
                    <a:pt x="53848" y="367834"/>
                    <a:pt x="55245" y="366424"/>
                  </a:cubicBezTo>
                  <a:lnTo>
                    <a:pt x="84963" y="328375"/>
                  </a:lnTo>
                  <a:cubicBezTo>
                    <a:pt x="84963" y="328375"/>
                    <a:pt x="110490" y="83150"/>
                    <a:pt x="114745" y="54963"/>
                  </a:cubicBezTo>
                  <a:cubicBezTo>
                    <a:pt x="117539" y="33823"/>
                    <a:pt x="144463" y="38052"/>
                    <a:pt x="144463" y="54963"/>
                  </a:cubicBezTo>
                  <a:cubicBezTo>
                    <a:pt x="141605" y="93015"/>
                    <a:pt x="114745" y="329778"/>
                    <a:pt x="114745" y="329778"/>
                  </a:cubicBezTo>
                  <a:close/>
                  <a:moveTo>
                    <a:pt x="698246" y="775129"/>
                  </a:moveTo>
                  <a:cubicBezTo>
                    <a:pt x="698246" y="792039"/>
                    <a:pt x="685546" y="797678"/>
                    <a:pt x="667131" y="801907"/>
                  </a:cubicBezTo>
                  <a:cubicBezTo>
                    <a:pt x="627444" y="810359"/>
                    <a:pt x="575056" y="821637"/>
                    <a:pt x="449008" y="821637"/>
                  </a:cubicBezTo>
                  <a:cubicBezTo>
                    <a:pt x="322961" y="821637"/>
                    <a:pt x="271971" y="810359"/>
                    <a:pt x="230886" y="801907"/>
                  </a:cubicBezTo>
                  <a:cubicBezTo>
                    <a:pt x="212471" y="797678"/>
                    <a:pt x="199708" y="792039"/>
                    <a:pt x="199708" y="775129"/>
                  </a:cubicBezTo>
                  <a:lnTo>
                    <a:pt x="199708" y="753990"/>
                  </a:lnTo>
                  <a:cubicBezTo>
                    <a:pt x="246444" y="763852"/>
                    <a:pt x="304546" y="776539"/>
                    <a:pt x="447548" y="776539"/>
                  </a:cubicBezTo>
                  <a:cubicBezTo>
                    <a:pt x="590614" y="776539"/>
                    <a:pt x="650113" y="762442"/>
                    <a:pt x="695452" y="753990"/>
                  </a:cubicBezTo>
                  <a:lnTo>
                    <a:pt x="695452" y="775129"/>
                  </a:lnTo>
                  <a:lnTo>
                    <a:pt x="698246" y="775129"/>
                  </a:lnTo>
                  <a:close/>
                  <a:moveTo>
                    <a:pt x="757746" y="575003"/>
                  </a:moveTo>
                  <a:cubicBezTo>
                    <a:pt x="746443" y="624330"/>
                    <a:pt x="726567" y="669427"/>
                    <a:pt x="699707" y="711705"/>
                  </a:cubicBezTo>
                  <a:cubicBezTo>
                    <a:pt x="699707" y="711705"/>
                    <a:pt x="628841" y="738483"/>
                    <a:pt x="451803" y="738483"/>
                  </a:cubicBezTo>
                  <a:lnTo>
                    <a:pt x="450406" y="738483"/>
                  </a:lnTo>
                  <a:cubicBezTo>
                    <a:pt x="273368" y="738483"/>
                    <a:pt x="202565" y="711705"/>
                    <a:pt x="202565" y="711705"/>
                  </a:cubicBezTo>
                  <a:cubicBezTo>
                    <a:pt x="175641" y="669427"/>
                    <a:pt x="155829" y="624330"/>
                    <a:pt x="144463" y="575003"/>
                  </a:cubicBezTo>
                  <a:cubicBezTo>
                    <a:pt x="162878" y="477759"/>
                    <a:pt x="160020" y="377695"/>
                    <a:pt x="144463" y="274819"/>
                  </a:cubicBezTo>
                  <a:cubicBezTo>
                    <a:pt x="144463" y="274819"/>
                    <a:pt x="189802" y="128248"/>
                    <a:pt x="366840" y="91606"/>
                  </a:cubicBezTo>
                  <a:cubicBezTo>
                    <a:pt x="366840" y="91606"/>
                    <a:pt x="389509" y="84559"/>
                    <a:pt x="450406" y="84559"/>
                  </a:cubicBezTo>
                  <a:cubicBezTo>
                    <a:pt x="511302" y="84559"/>
                    <a:pt x="533971" y="91606"/>
                    <a:pt x="533971" y="91606"/>
                  </a:cubicBezTo>
                  <a:cubicBezTo>
                    <a:pt x="712407" y="128248"/>
                    <a:pt x="757746" y="274819"/>
                    <a:pt x="757746" y="274819"/>
                  </a:cubicBezTo>
                  <a:cubicBezTo>
                    <a:pt x="740791" y="377695"/>
                    <a:pt x="739331" y="479168"/>
                    <a:pt x="757746" y="575003"/>
                  </a:cubicBezTo>
                  <a:close/>
                  <a:moveTo>
                    <a:pt x="846963" y="527086"/>
                  </a:moveTo>
                  <a:cubicBezTo>
                    <a:pt x="832803" y="546815"/>
                    <a:pt x="815848" y="560912"/>
                    <a:pt x="793179" y="560912"/>
                  </a:cubicBezTo>
                  <a:cubicBezTo>
                    <a:pt x="773367" y="498898"/>
                    <a:pt x="776160" y="424203"/>
                    <a:pt x="787527" y="329778"/>
                  </a:cubicBezTo>
                  <a:cubicBezTo>
                    <a:pt x="787527" y="329778"/>
                    <a:pt x="760603" y="94425"/>
                    <a:pt x="757746" y="56373"/>
                  </a:cubicBezTo>
                  <a:cubicBezTo>
                    <a:pt x="756348" y="39461"/>
                    <a:pt x="784670" y="35233"/>
                    <a:pt x="787527" y="56373"/>
                  </a:cubicBezTo>
                  <a:cubicBezTo>
                    <a:pt x="790321" y="84559"/>
                    <a:pt x="817245" y="329778"/>
                    <a:pt x="817245" y="329778"/>
                  </a:cubicBezTo>
                  <a:lnTo>
                    <a:pt x="846963" y="367834"/>
                  </a:lnTo>
                  <a:cubicBezTo>
                    <a:pt x="848423" y="369244"/>
                    <a:pt x="848423" y="370653"/>
                    <a:pt x="849821" y="372063"/>
                  </a:cubicBezTo>
                  <a:cubicBezTo>
                    <a:pt x="841311" y="381925"/>
                    <a:pt x="832803" y="403064"/>
                    <a:pt x="832803" y="449571"/>
                  </a:cubicBezTo>
                  <a:cubicBezTo>
                    <a:pt x="832803" y="493265"/>
                    <a:pt x="839915" y="515814"/>
                    <a:pt x="846963" y="527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1" name="Google Shape;1441;p50"/>
            <p:cNvSpPr/>
            <p:nvPr/>
          </p:nvSpPr>
          <p:spPr>
            <a:xfrm>
              <a:off x="6814057" y="852868"/>
              <a:ext cx="56642" cy="14097"/>
            </a:xfrm>
            <a:custGeom>
              <a:rect b="b" l="l" r="r" t="t"/>
              <a:pathLst>
                <a:path extrusionOk="0" h="14097" w="56642">
                  <a:moveTo>
                    <a:pt x="56642" y="0"/>
                  </a:moveTo>
                  <a:lnTo>
                    <a:pt x="0" y="0"/>
                  </a:lnTo>
                  <a:lnTo>
                    <a:pt x="0" y="14097"/>
                  </a:lnTo>
                  <a:lnTo>
                    <a:pt x="56642" y="14097"/>
                  </a:lnTo>
                  <a:lnTo>
                    <a:pt x="5664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2" name="Google Shape;1442;p50"/>
            <p:cNvSpPr/>
            <p:nvPr/>
          </p:nvSpPr>
          <p:spPr>
            <a:xfrm>
              <a:off x="6814057" y="865854"/>
              <a:ext cx="84963" cy="28187"/>
            </a:xfrm>
            <a:custGeom>
              <a:rect b="b" l="l" r="r" t="t"/>
              <a:pathLst>
                <a:path extrusionOk="0" h="28187" w="84963">
                  <a:moveTo>
                    <a:pt x="0" y="28188"/>
                  </a:moveTo>
                  <a:lnTo>
                    <a:pt x="84963" y="28188"/>
                  </a:lnTo>
                  <a:lnTo>
                    <a:pt x="84963" y="0"/>
                  </a:lnTo>
                  <a:lnTo>
                    <a:pt x="0" y="0"/>
                  </a:lnTo>
                  <a:lnTo>
                    <a:pt x="0"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3" name="Google Shape;1443;p50"/>
            <p:cNvSpPr/>
            <p:nvPr/>
          </p:nvSpPr>
          <p:spPr>
            <a:xfrm>
              <a:off x="6899592" y="894594"/>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4" name="Google Shape;1444;p50"/>
            <p:cNvSpPr/>
            <p:nvPr/>
          </p:nvSpPr>
          <p:spPr>
            <a:xfrm>
              <a:off x="6871271" y="880503"/>
              <a:ext cx="42481" cy="28187"/>
            </a:xfrm>
            <a:custGeom>
              <a:rect b="b" l="l" r="r" t="t"/>
              <a:pathLst>
                <a:path extrusionOk="0" h="28187" w="42481">
                  <a:moveTo>
                    <a:pt x="0" y="0"/>
                  </a:moveTo>
                  <a:lnTo>
                    <a:pt x="0" y="28188"/>
                  </a:lnTo>
                  <a:lnTo>
                    <a:pt x="42482" y="28188"/>
                  </a:lnTo>
                  <a:lnTo>
                    <a:pt x="42482"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5" name="Google Shape;1445;p50"/>
            <p:cNvSpPr/>
            <p:nvPr/>
          </p:nvSpPr>
          <p:spPr>
            <a:xfrm>
              <a:off x="6899592" y="908691"/>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6" name="Google Shape;1446;p50"/>
            <p:cNvSpPr/>
            <p:nvPr/>
          </p:nvSpPr>
          <p:spPr>
            <a:xfrm>
              <a:off x="6870700" y="979709"/>
              <a:ext cx="85026" cy="112744"/>
            </a:xfrm>
            <a:custGeom>
              <a:rect b="b" l="l" r="r" t="t"/>
              <a:pathLst>
                <a:path extrusionOk="0" h="112744" w="85026">
                  <a:moveTo>
                    <a:pt x="85027" y="56375"/>
                  </a:moveTo>
                  <a:lnTo>
                    <a:pt x="70866" y="56375"/>
                  </a:lnTo>
                  <a:lnTo>
                    <a:pt x="70866" y="28188"/>
                  </a:lnTo>
                  <a:lnTo>
                    <a:pt x="56706" y="28188"/>
                  </a:lnTo>
                  <a:lnTo>
                    <a:pt x="56706" y="0"/>
                  </a:lnTo>
                  <a:lnTo>
                    <a:pt x="28321" y="0"/>
                  </a:lnTo>
                  <a:lnTo>
                    <a:pt x="28321" y="28188"/>
                  </a:lnTo>
                  <a:lnTo>
                    <a:pt x="14160" y="28188"/>
                  </a:lnTo>
                  <a:lnTo>
                    <a:pt x="14160" y="56375"/>
                  </a:lnTo>
                  <a:lnTo>
                    <a:pt x="0" y="56375"/>
                  </a:lnTo>
                  <a:lnTo>
                    <a:pt x="0" y="98654"/>
                  </a:lnTo>
                  <a:lnTo>
                    <a:pt x="14160" y="98654"/>
                  </a:lnTo>
                  <a:lnTo>
                    <a:pt x="14160" y="112744"/>
                  </a:lnTo>
                  <a:lnTo>
                    <a:pt x="70866" y="112744"/>
                  </a:lnTo>
                  <a:lnTo>
                    <a:pt x="70866" y="98654"/>
                  </a:lnTo>
                  <a:lnTo>
                    <a:pt x="85027" y="98654"/>
                  </a:lnTo>
                  <a:lnTo>
                    <a:pt x="85027"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7" name="Google Shape;1447;p50"/>
            <p:cNvSpPr/>
            <p:nvPr/>
          </p:nvSpPr>
          <p:spPr>
            <a:xfrm>
              <a:off x="6885431" y="908691"/>
              <a:ext cx="14161" cy="14090"/>
            </a:xfrm>
            <a:custGeom>
              <a:rect b="b" l="l" r="r" t="t"/>
              <a:pathLst>
                <a:path extrusionOk="0" h="14090" w="14161">
                  <a:moveTo>
                    <a:pt x="0" y="0"/>
                  </a:moveTo>
                  <a:lnTo>
                    <a:pt x="0" y="14091"/>
                  </a:lnTo>
                  <a:lnTo>
                    <a:pt x="14161" y="14091"/>
                  </a:lnTo>
                  <a:lnTo>
                    <a:pt x="1416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8" name="Google Shape;1448;p50"/>
            <p:cNvSpPr/>
            <p:nvPr/>
          </p:nvSpPr>
          <p:spPr>
            <a:xfrm>
              <a:off x="6814057" y="838777"/>
              <a:ext cx="56642" cy="14090"/>
            </a:xfrm>
            <a:custGeom>
              <a:rect b="b" l="l" r="r" t="t"/>
              <a:pathLst>
                <a:path extrusionOk="0" h="14090" w="56642">
                  <a:moveTo>
                    <a:pt x="56642" y="0"/>
                  </a:moveTo>
                  <a:lnTo>
                    <a:pt x="0" y="0"/>
                  </a:lnTo>
                  <a:lnTo>
                    <a:pt x="0" y="14091"/>
                  </a:lnTo>
                  <a:lnTo>
                    <a:pt x="56642" y="14091"/>
                  </a:lnTo>
                  <a:lnTo>
                    <a:pt x="5664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49" name="Google Shape;1449;p50"/>
            <p:cNvSpPr/>
            <p:nvPr/>
          </p:nvSpPr>
          <p:spPr>
            <a:xfrm>
              <a:off x="6799897" y="851763"/>
              <a:ext cx="99123" cy="28181"/>
            </a:xfrm>
            <a:custGeom>
              <a:rect b="b" l="l" r="r" t="t"/>
              <a:pathLst>
                <a:path extrusionOk="0" h="28181" w="99123">
                  <a:moveTo>
                    <a:pt x="0" y="28181"/>
                  </a:moveTo>
                  <a:lnTo>
                    <a:pt x="99123" y="28181"/>
                  </a:lnTo>
                  <a:lnTo>
                    <a:pt x="99123" y="0"/>
                  </a:lnTo>
                  <a:lnTo>
                    <a:pt x="0" y="0"/>
                  </a:lnTo>
                  <a:lnTo>
                    <a:pt x="0" y="2818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0" name="Google Shape;1450;p50"/>
            <p:cNvSpPr/>
            <p:nvPr/>
          </p:nvSpPr>
          <p:spPr>
            <a:xfrm>
              <a:off x="6899592" y="880503"/>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1" name="Google Shape;1451;p50"/>
            <p:cNvSpPr/>
            <p:nvPr/>
          </p:nvSpPr>
          <p:spPr>
            <a:xfrm>
              <a:off x="6871271" y="852316"/>
              <a:ext cx="42481" cy="42278"/>
            </a:xfrm>
            <a:custGeom>
              <a:rect b="b" l="l" r="r" t="t"/>
              <a:pathLst>
                <a:path extrusionOk="0" h="42278" w="42481">
                  <a:moveTo>
                    <a:pt x="0" y="0"/>
                  </a:moveTo>
                  <a:lnTo>
                    <a:pt x="0" y="42278"/>
                  </a:lnTo>
                  <a:lnTo>
                    <a:pt x="42482" y="42278"/>
                  </a:lnTo>
                  <a:lnTo>
                    <a:pt x="42482"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2" name="Google Shape;1452;p50"/>
            <p:cNvSpPr/>
            <p:nvPr/>
          </p:nvSpPr>
          <p:spPr>
            <a:xfrm>
              <a:off x="6899592" y="894594"/>
              <a:ext cx="28320" cy="28187"/>
            </a:xfrm>
            <a:custGeom>
              <a:rect b="b" l="l" r="r" t="t"/>
              <a:pathLst>
                <a:path extrusionOk="0" h="28187" w="28320">
                  <a:moveTo>
                    <a:pt x="0" y="0"/>
                  </a:moveTo>
                  <a:lnTo>
                    <a:pt x="0" y="28188"/>
                  </a:lnTo>
                  <a:lnTo>
                    <a:pt x="28321" y="2818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3" name="Google Shape;1453;p50"/>
            <p:cNvSpPr/>
            <p:nvPr/>
          </p:nvSpPr>
          <p:spPr>
            <a:xfrm>
              <a:off x="6885431" y="894594"/>
              <a:ext cx="14161" cy="14097"/>
            </a:xfrm>
            <a:custGeom>
              <a:rect b="b" l="l" r="r" t="t"/>
              <a:pathLst>
                <a:path extrusionOk="0" h="14097" w="14161">
                  <a:moveTo>
                    <a:pt x="0" y="0"/>
                  </a:moveTo>
                  <a:lnTo>
                    <a:pt x="0" y="14097"/>
                  </a:lnTo>
                  <a:lnTo>
                    <a:pt x="14161" y="14097"/>
                  </a:lnTo>
                  <a:lnTo>
                    <a:pt x="1416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4" name="Google Shape;1454;p50"/>
            <p:cNvSpPr/>
            <p:nvPr/>
          </p:nvSpPr>
          <p:spPr>
            <a:xfrm>
              <a:off x="6629971" y="851757"/>
              <a:ext cx="56642" cy="14097"/>
            </a:xfrm>
            <a:custGeom>
              <a:rect b="b" l="l" r="r" t="t"/>
              <a:pathLst>
                <a:path extrusionOk="0" h="14097" w="56642">
                  <a:moveTo>
                    <a:pt x="0" y="14097"/>
                  </a:moveTo>
                  <a:lnTo>
                    <a:pt x="56642" y="14097"/>
                  </a:lnTo>
                  <a:lnTo>
                    <a:pt x="56642" y="0"/>
                  </a:lnTo>
                  <a:lnTo>
                    <a:pt x="0" y="0"/>
                  </a:lnTo>
                  <a:lnTo>
                    <a:pt x="0" y="14097"/>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5" name="Google Shape;1455;p50"/>
            <p:cNvSpPr/>
            <p:nvPr/>
          </p:nvSpPr>
          <p:spPr>
            <a:xfrm>
              <a:off x="6601586" y="866965"/>
              <a:ext cx="85026" cy="28187"/>
            </a:xfrm>
            <a:custGeom>
              <a:rect b="b" l="l" r="r" t="t"/>
              <a:pathLst>
                <a:path extrusionOk="0" h="28187" w="85026">
                  <a:moveTo>
                    <a:pt x="85027" y="0"/>
                  </a:moveTo>
                  <a:lnTo>
                    <a:pt x="0" y="0"/>
                  </a:lnTo>
                  <a:lnTo>
                    <a:pt x="0" y="28188"/>
                  </a:lnTo>
                  <a:lnTo>
                    <a:pt x="85027" y="28188"/>
                  </a:lnTo>
                  <a:lnTo>
                    <a:pt x="85027"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6" name="Google Shape;1456;p50"/>
            <p:cNvSpPr/>
            <p:nvPr/>
          </p:nvSpPr>
          <p:spPr>
            <a:xfrm>
              <a:off x="6573837" y="894594"/>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7" name="Google Shape;1457;p50"/>
            <p:cNvSpPr/>
            <p:nvPr/>
          </p:nvSpPr>
          <p:spPr>
            <a:xfrm>
              <a:off x="6587997" y="880503"/>
              <a:ext cx="42481" cy="28187"/>
            </a:xfrm>
            <a:custGeom>
              <a:rect b="b" l="l" r="r" t="t"/>
              <a:pathLst>
                <a:path extrusionOk="0" h="28187" w="42481">
                  <a:moveTo>
                    <a:pt x="0" y="0"/>
                  </a:moveTo>
                  <a:lnTo>
                    <a:pt x="0" y="28188"/>
                  </a:lnTo>
                  <a:lnTo>
                    <a:pt x="42482" y="28188"/>
                  </a:lnTo>
                  <a:lnTo>
                    <a:pt x="42482"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8" name="Google Shape;1458;p50"/>
            <p:cNvSpPr/>
            <p:nvPr/>
          </p:nvSpPr>
          <p:spPr>
            <a:xfrm>
              <a:off x="6573837" y="908691"/>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59" name="Google Shape;1459;p50"/>
            <p:cNvSpPr/>
            <p:nvPr/>
          </p:nvSpPr>
          <p:spPr>
            <a:xfrm>
              <a:off x="6602158" y="908691"/>
              <a:ext cx="14160" cy="14090"/>
            </a:xfrm>
            <a:custGeom>
              <a:rect b="b" l="l" r="r" t="t"/>
              <a:pathLst>
                <a:path extrusionOk="0" h="14090" w="14160">
                  <a:moveTo>
                    <a:pt x="0" y="0"/>
                  </a:moveTo>
                  <a:lnTo>
                    <a:pt x="0" y="14091"/>
                  </a:lnTo>
                  <a:lnTo>
                    <a:pt x="14160" y="14091"/>
                  </a:lnTo>
                  <a:lnTo>
                    <a:pt x="14160"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0" name="Google Shape;1460;p50"/>
            <p:cNvSpPr/>
            <p:nvPr/>
          </p:nvSpPr>
          <p:spPr>
            <a:xfrm>
              <a:off x="6629971" y="837666"/>
              <a:ext cx="56642" cy="14090"/>
            </a:xfrm>
            <a:custGeom>
              <a:rect b="b" l="l" r="r" t="t"/>
              <a:pathLst>
                <a:path extrusionOk="0" h="14090" w="56642">
                  <a:moveTo>
                    <a:pt x="0" y="14091"/>
                  </a:moveTo>
                  <a:lnTo>
                    <a:pt x="56642" y="14091"/>
                  </a:lnTo>
                  <a:lnTo>
                    <a:pt x="56642" y="0"/>
                  </a:lnTo>
                  <a:lnTo>
                    <a:pt x="0" y="0"/>
                  </a:lnTo>
                  <a:lnTo>
                    <a:pt x="0" y="1409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1" name="Google Shape;1461;p50"/>
            <p:cNvSpPr/>
            <p:nvPr/>
          </p:nvSpPr>
          <p:spPr>
            <a:xfrm>
              <a:off x="6601586" y="852868"/>
              <a:ext cx="99186" cy="28187"/>
            </a:xfrm>
            <a:custGeom>
              <a:rect b="b" l="l" r="r" t="t"/>
              <a:pathLst>
                <a:path extrusionOk="0" h="28187" w="99186">
                  <a:moveTo>
                    <a:pt x="99187" y="0"/>
                  </a:moveTo>
                  <a:lnTo>
                    <a:pt x="0" y="0"/>
                  </a:lnTo>
                  <a:lnTo>
                    <a:pt x="0" y="28188"/>
                  </a:lnTo>
                  <a:lnTo>
                    <a:pt x="99187" y="28188"/>
                  </a:lnTo>
                  <a:lnTo>
                    <a:pt x="99187"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2" name="Google Shape;1462;p50"/>
            <p:cNvSpPr/>
            <p:nvPr/>
          </p:nvSpPr>
          <p:spPr>
            <a:xfrm>
              <a:off x="6814057" y="824687"/>
              <a:ext cx="56642" cy="14097"/>
            </a:xfrm>
            <a:custGeom>
              <a:rect b="b" l="l" r="r" t="t"/>
              <a:pathLst>
                <a:path extrusionOk="0" h="14097" w="56642">
                  <a:moveTo>
                    <a:pt x="56642" y="0"/>
                  </a:moveTo>
                  <a:lnTo>
                    <a:pt x="0" y="0"/>
                  </a:lnTo>
                  <a:lnTo>
                    <a:pt x="0" y="14097"/>
                  </a:lnTo>
                  <a:lnTo>
                    <a:pt x="56642" y="14097"/>
                  </a:lnTo>
                  <a:lnTo>
                    <a:pt x="5664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3" name="Google Shape;1463;p50"/>
            <p:cNvSpPr/>
            <p:nvPr/>
          </p:nvSpPr>
          <p:spPr>
            <a:xfrm>
              <a:off x="6799897" y="837666"/>
              <a:ext cx="99123" cy="28187"/>
            </a:xfrm>
            <a:custGeom>
              <a:rect b="b" l="l" r="r" t="t"/>
              <a:pathLst>
                <a:path extrusionOk="0" h="28187" w="99123">
                  <a:moveTo>
                    <a:pt x="0" y="28188"/>
                  </a:moveTo>
                  <a:lnTo>
                    <a:pt x="99123" y="28188"/>
                  </a:lnTo>
                  <a:lnTo>
                    <a:pt x="99123" y="0"/>
                  </a:lnTo>
                  <a:lnTo>
                    <a:pt x="0" y="0"/>
                  </a:lnTo>
                  <a:lnTo>
                    <a:pt x="0"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4" name="Google Shape;1464;p50"/>
            <p:cNvSpPr/>
            <p:nvPr/>
          </p:nvSpPr>
          <p:spPr>
            <a:xfrm>
              <a:off x="6629971" y="823575"/>
              <a:ext cx="56642" cy="14090"/>
            </a:xfrm>
            <a:custGeom>
              <a:rect b="b" l="l" r="r" t="t"/>
              <a:pathLst>
                <a:path extrusionOk="0" h="14090" w="56642">
                  <a:moveTo>
                    <a:pt x="0" y="14091"/>
                  </a:moveTo>
                  <a:lnTo>
                    <a:pt x="56642" y="14091"/>
                  </a:lnTo>
                  <a:lnTo>
                    <a:pt x="56642" y="0"/>
                  </a:lnTo>
                  <a:lnTo>
                    <a:pt x="0" y="0"/>
                  </a:lnTo>
                  <a:lnTo>
                    <a:pt x="0" y="1409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5" name="Google Shape;1465;p50"/>
            <p:cNvSpPr/>
            <p:nvPr/>
          </p:nvSpPr>
          <p:spPr>
            <a:xfrm>
              <a:off x="6601586" y="838777"/>
              <a:ext cx="99186" cy="28187"/>
            </a:xfrm>
            <a:custGeom>
              <a:rect b="b" l="l" r="r" t="t"/>
              <a:pathLst>
                <a:path extrusionOk="0" h="28187" w="99186">
                  <a:moveTo>
                    <a:pt x="99187" y="0"/>
                  </a:moveTo>
                  <a:lnTo>
                    <a:pt x="0" y="0"/>
                  </a:lnTo>
                  <a:lnTo>
                    <a:pt x="0" y="28188"/>
                  </a:lnTo>
                  <a:lnTo>
                    <a:pt x="99187" y="28188"/>
                  </a:lnTo>
                  <a:lnTo>
                    <a:pt x="99187"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6" name="Google Shape;1466;p50"/>
            <p:cNvSpPr/>
            <p:nvPr/>
          </p:nvSpPr>
          <p:spPr>
            <a:xfrm>
              <a:off x="6573837" y="880503"/>
              <a:ext cx="28320" cy="42278"/>
            </a:xfrm>
            <a:custGeom>
              <a:rect b="b" l="l" r="r" t="t"/>
              <a:pathLst>
                <a:path extrusionOk="0" h="42278" w="28320">
                  <a:moveTo>
                    <a:pt x="0" y="0"/>
                  </a:moveTo>
                  <a:lnTo>
                    <a:pt x="0" y="42278"/>
                  </a:lnTo>
                  <a:lnTo>
                    <a:pt x="28321" y="4227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7" name="Google Shape;1467;p50"/>
            <p:cNvSpPr/>
            <p:nvPr/>
          </p:nvSpPr>
          <p:spPr>
            <a:xfrm>
              <a:off x="6587997" y="852316"/>
              <a:ext cx="42481" cy="42278"/>
            </a:xfrm>
            <a:custGeom>
              <a:rect b="b" l="l" r="r" t="t"/>
              <a:pathLst>
                <a:path extrusionOk="0" h="42278" w="42481">
                  <a:moveTo>
                    <a:pt x="0" y="0"/>
                  </a:moveTo>
                  <a:lnTo>
                    <a:pt x="0" y="42278"/>
                  </a:lnTo>
                  <a:lnTo>
                    <a:pt x="42482" y="42278"/>
                  </a:lnTo>
                  <a:lnTo>
                    <a:pt x="42482"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8" name="Google Shape;1468;p50"/>
            <p:cNvSpPr/>
            <p:nvPr/>
          </p:nvSpPr>
          <p:spPr>
            <a:xfrm>
              <a:off x="6573837" y="894594"/>
              <a:ext cx="28320" cy="28187"/>
            </a:xfrm>
            <a:custGeom>
              <a:rect b="b" l="l" r="r" t="t"/>
              <a:pathLst>
                <a:path extrusionOk="0" h="28187" w="28320">
                  <a:moveTo>
                    <a:pt x="0" y="0"/>
                  </a:moveTo>
                  <a:lnTo>
                    <a:pt x="0" y="28188"/>
                  </a:lnTo>
                  <a:lnTo>
                    <a:pt x="28321" y="28188"/>
                  </a:lnTo>
                  <a:lnTo>
                    <a:pt x="28321"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69" name="Google Shape;1469;p50"/>
            <p:cNvSpPr/>
            <p:nvPr/>
          </p:nvSpPr>
          <p:spPr>
            <a:xfrm>
              <a:off x="6602158" y="894594"/>
              <a:ext cx="14160" cy="14097"/>
            </a:xfrm>
            <a:custGeom>
              <a:rect b="b" l="l" r="r" t="t"/>
              <a:pathLst>
                <a:path extrusionOk="0" h="14097" w="14160">
                  <a:moveTo>
                    <a:pt x="0" y="0"/>
                  </a:moveTo>
                  <a:lnTo>
                    <a:pt x="0" y="14097"/>
                  </a:lnTo>
                  <a:lnTo>
                    <a:pt x="14160" y="14097"/>
                  </a:lnTo>
                  <a:lnTo>
                    <a:pt x="14160"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70" name="Google Shape;1470;p50"/>
          <p:cNvGrpSpPr/>
          <p:nvPr/>
        </p:nvGrpSpPr>
        <p:grpSpPr>
          <a:xfrm>
            <a:off x="498335" y="1253663"/>
            <a:ext cx="529563" cy="496465"/>
            <a:chOff x="1040244" y="499610"/>
            <a:chExt cx="906475" cy="849821"/>
          </a:xfrm>
        </p:grpSpPr>
        <p:sp>
          <p:nvSpPr>
            <p:cNvPr id="1471" name="Google Shape;1471;p50"/>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43904" y="510459"/>
                    <a:pt x="31160" y="489250"/>
                    <a:pt x="31160" y="438342"/>
                  </a:cubicBezTo>
                  <a:cubicBezTo>
                    <a:pt x="31160" y="411475"/>
                    <a:pt x="43904" y="384614"/>
                    <a:pt x="53816"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2" name="Google Shape;1472;p50"/>
            <p:cNvSpPr/>
            <p:nvPr/>
          </p:nvSpPr>
          <p:spPr>
            <a:xfrm>
              <a:off x="1409915" y="583036"/>
              <a:ext cx="167132" cy="186646"/>
            </a:xfrm>
            <a:custGeom>
              <a:rect b="b" l="l" r="r" t="t"/>
              <a:pathLst>
                <a:path extrusionOk="0" h="186646" w="167132">
                  <a:moveTo>
                    <a:pt x="167132" y="186647"/>
                  </a:moveTo>
                  <a:cubicBezTo>
                    <a:pt x="167132" y="186647"/>
                    <a:pt x="144469" y="179579"/>
                    <a:pt x="83566" y="179579"/>
                  </a:cubicBezTo>
                  <a:cubicBezTo>
                    <a:pt x="22657" y="179579"/>
                    <a:pt x="0" y="186647"/>
                    <a:pt x="0" y="186647"/>
                  </a:cubicBezTo>
                  <a:lnTo>
                    <a:pt x="0" y="7070"/>
                  </a:lnTo>
                  <a:cubicBezTo>
                    <a:pt x="0" y="7070"/>
                    <a:pt x="22657" y="0"/>
                    <a:pt x="83566" y="0"/>
                  </a:cubicBezTo>
                  <a:cubicBezTo>
                    <a:pt x="144469" y="0"/>
                    <a:pt x="167132" y="7070"/>
                    <a:pt x="167132" y="7070"/>
                  </a:cubicBezTo>
                  <a:lnTo>
                    <a:pt x="167132" y="186647"/>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3" name="Google Shape;1473;p50"/>
            <p:cNvSpPr/>
            <p:nvPr/>
          </p:nvSpPr>
          <p:spPr>
            <a:xfrm>
              <a:off x="1220120" y="721607"/>
              <a:ext cx="549547" cy="463797"/>
            </a:xfrm>
            <a:custGeom>
              <a:rect b="b" l="l" r="r" t="t"/>
              <a:pathLst>
                <a:path extrusionOk="0" h="463797" w="549547">
                  <a:moveTo>
                    <a:pt x="541052" y="65049"/>
                  </a:moveTo>
                  <a:cubicBezTo>
                    <a:pt x="541052" y="65049"/>
                    <a:pt x="480149" y="0"/>
                    <a:pt x="273361" y="0"/>
                  </a:cubicBezTo>
                  <a:cubicBezTo>
                    <a:pt x="66567" y="0"/>
                    <a:pt x="7080" y="65049"/>
                    <a:pt x="7080" y="65049"/>
                  </a:cubicBezTo>
                  <a:cubicBezTo>
                    <a:pt x="19831" y="131509"/>
                    <a:pt x="16999" y="234728"/>
                    <a:pt x="0" y="301187"/>
                  </a:cubicBezTo>
                  <a:lnTo>
                    <a:pt x="45326" y="360578"/>
                  </a:lnTo>
                  <a:lnTo>
                    <a:pt x="76486" y="434105"/>
                  </a:lnTo>
                  <a:cubicBezTo>
                    <a:pt x="76486" y="434105"/>
                    <a:pt x="90646" y="463798"/>
                    <a:pt x="274777" y="463798"/>
                  </a:cubicBezTo>
                  <a:cubicBezTo>
                    <a:pt x="458902" y="463798"/>
                    <a:pt x="473069" y="434105"/>
                    <a:pt x="473069" y="434105"/>
                  </a:cubicBezTo>
                  <a:lnTo>
                    <a:pt x="504228" y="360578"/>
                  </a:lnTo>
                  <a:lnTo>
                    <a:pt x="549548" y="301187"/>
                  </a:lnTo>
                  <a:cubicBezTo>
                    <a:pt x="531139" y="234728"/>
                    <a:pt x="528307" y="131509"/>
                    <a:pt x="541052" y="65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4" name="Google Shape;1474;p50"/>
            <p:cNvSpPr/>
            <p:nvPr/>
          </p:nvSpPr>
          <p:spPr>
            <a:xfrm>
              <a:off x="1071403" y="538981"/>
              <a:ext cx="116141" cy="521988"/>
            </a:xfrm>
            <a:custGeom>
              <a:rect b="b" l="l" r="r" t="t"/>
              <a:pathLst>
                <a:path extrusionOk="0" h="521988" w="116141">
                  <a:moveTo>
                    <a:pt x="86398" y="290093"/>
                  </a:moveTo>
                  <a:cubicBezTo>
                    <a:pt x="97727" y="384835"/>
                    <a:pt x="100559" y="459778"/>
                    <a:pt x="80728" y="521989"/>
                  </a:cubicBezTo>
                  <a:cubicBezTo>
                    <a:pt x="58071" y="521989"/>
                    <a:pt x="41072" y="507854"/>
                    <a:pt x="26911" y="488054"/>
                  </a:cubicBezTo>
                  <a:cubicBezTo>
                    <a:pt x="12744" y="471087"/>
                    <a:pt x="0" y="449878"/>
                    <a:pt x="0" y="398970"/>
                  </a:cubicBezTo>
                  <a:cubicBezTo>
                    <a:pt x="0" y="372103"/>
                    <a:pt x="12744" y="345243"/>
                    <a:pt x="22657" y="331101"/>
                  </a:cubicBezTo>
                  <a:cubicBezTo>
                    <a:pt x="24073" y="329685"/>
                    <a:pt x="25495" y="328269"/>
                    <a:pt x="26911" y="326860"/>
                  </a:cubicBezTo>
                  <a:lnTo>
                    <a:pt x="56655" y="288677"/>
                  </a:lnTo>
                  <a:cubicBezTo>
                    <a:pt x="56655" y="288677"/>
                    <a:pt x="82150" y="42641"/>
                    <a:pt x="86398" y="14361"/>
                  </a:cubicBezTo>
                  <a:cubicBezTo>
                    <a:pt x="89230" y="-6849"/>
                    <a:pt x="116141" y="-2608"/>
                    <a:pt x="116141" y="14361"/>
                  </a:cubicBezTo>
                  <a:cubicBezTo>
                    <a:pt x="113309" y="52539"/>
                    <a:pt x="86398" y="290093"/>
                    <a:pt x="86398" y="2900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5" name="Google Shape;1475;p50"/>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65151" y="516117"/>
                    <a:pt x="72231" y="493492"/>
                    <a:pt x="72231" y="448241"/>
                  </a:cubicBezTo>
                  <a:cubicBezTo>
                    <a:pt x="72231" y="401582"/>
                    <a:pt x="63735" y="380366"/>
                    <a:pt x="55232"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moveTo>
                    <a:pt x="701097" y="776295"/>
                  </a:moveTo>
                  <a:cubicBezTo>
                    <a:pt x="701097" y="793262"/>
                    <a:pt x="688353" y="798920"/>
                    <a:pt x="669938" y="803162"/>
                  </a:cubicBezTo>
                  <a:cubicBezTo>
                    <a:pt x="630282" y="811646"/>
                    <a:pt x="577876" y="822955"/>
                    <a:pt x="451822" y="822955"/>
                  </a:cubicBezTo>
                  <a:cubicBezTo>
                    <a:pt x="325761" y="822955"/>
                    <a:pt x="274771" y="811646"/>
                    <a:pt x="233699" y="803162"/>
                  </a:cubicBezTo>
                  <a:cubicBezTo>
                    <a:pt x="215284" y="798920"/>
                    <a:pt x="202540" y="793262"/>
                    <a:pt x="202540" y="776295"/>
                  </a:cubicBezTo>
                  <a:lnTo>
                    <a:pt x="202540" y="755080"/>
                  </a:lnTo>
                  <a:cubicBezTo>
                    <a:pt x="250692" y="763570"/>
                    <a:pt x="310185" y="777705"/>
                    <a:pt x="453238" y="777705"/>
                  </a:cubicBezTo>
                  <a:cubicBezTo>
                    <a:pt x="596290" y="777705"/>
                    <a:pt x="655777" y="763570"/>
                    <a:pt x="701097" y="755080"/>
                  </a:cubicBezTo>
                  <a:lnTo>
                    <a:pt x="701097" y="776295"/>
                  </a:lnTo>
                  <a:close/>
                  <a:moveTo>
                    <a:pt x="760590" y="575502"/>
                  </a:moveTo>
                  <a:cubicBezTo>
                    <a:pt x="749256" y="624994"/>
                    <a:pt x="729425" y="670244"/>
                    <a:pt x="702513" y="712662"/>
                  </a:cubicBezTo>
                  <a:cubicBezTo>
                    <a:pt x="702513" y="712662"/>
                    <a:pt x="631698" y="739529"/>
                    <a:pt x="454654" y="739529"/>
                  </a:cubicBezTo>
                  <a:lnTo>
                    <a:pt x="453238" y="739529"/>
                  </a:lnTo>
                  <a:cubicBezTo>
                    <a:pt x="276187" y="739529"/>
                    <a:pt x="205372" y="712662"/>
                    <a:pt x="205372" y="712662"/>
                  </a:cubicBezTo>
                  <a:cubicBezTo>
                    <a:pt x="178460" y="670244"/>
                    <a:pt x="158629" y="624994"/>
                    <a:pt x="147301" y="575502"/>
                  </a:cubicBezTo>
                  <a:cubicBezTo>
                    <a:pt x="165710" y="477934"/>
                    <a:pt x="162878" y="377541"/>
                    <a:pt x="147301" y="274321"/>
                  </a:cubicBezTo>
                  <a:cubicBezTo>
                    <a:pt x="147301" y="274321"/>
                    <a:pt x="192621" y="127261"/>
                    <a:pt x="369672" y="90496"/>
                  </a:cubicBezTo>
                  <a:cubicBezTo>
                    <a:pt x="369672" y="90496"/>
                    <a:pt x="392328" y="83426"/>
                    <a:pt x="453238" y="83426"/>
                  </a:cubicBezTo>
                  <a:cubicBezTo>
                    <a:pt x="514141" y="83426"/>
                    <a:pt x="536804" y="90496"/>
                    <a:pt x="536804" y="90496"/>
                  </a:cubicBezTo>
                  <a:cubicBezTo>
                    <a:pt x="715264" y="127261"/>
                    <a:pt x="760590" y="274321"/>
                    <a:pt x="760590" y="274321"/>
                  </a:cubicBezTo>
                  <a:cubicBezTo>
                    <a:pt x="743591" y="377541"/>
                    <a:pt x="742175" y="479350"/>
                    <a:pt x="760590" y="575502"/>
                  </a:cubicBezTo>
                  <a:close/>
                  <a:moveTo>
                    <a:pt x="849821" y="527426"/>
                  </a:moveTo>
                  <a:cubicBezTo>
                    <a:pt x="835654" y="547225"/>
                    <a:pt x="818661" y="561360"/>
                    <a:pt x="795998" y="561360"/>
                  </a:cubicBezTo>
                  <a:cubicBezTo>
                    <a:pt x="776167" y="499149"/>
                    <a:pt x="778999" y="424207"/>
                    <a:pt x="790334" y="329465"/>
                  </a:cubicBezTo>
                  <a:cubicBezTo>
                    <a:pt x="790334" y="329465"/>
                    <a:pt x="763422" y="93325"/>
                    <a:pt x="760590" y="55147"/>
                  </a:cubicBezTo>
                  <a:cubicBezTo>
                    <a:pt x="759174" y="38178"/>
                    <a:pt x="787502" y="33936"/>
                    <a:pt x="790334" y="55147"/>
                  </a:cubicBezTo>
                  <a:cubicBezTo>
                    <a:pt x="793166" y="83426"/>
                    <a:pt x="820077" y="329465"/>
                    <a:pt x="820077" y="329465"/>
                  </a:cubicBezTo>
                  <a:lnTo>
                    <a:pt x="849821" y="367641"/>
                  </a:lnTo>
                  <a:cubicBezTo>
                    <a:pt x="851237" y="369057"/>
                    <a:pt x="851237" y="370473"/>
                    <a:pt x="852653" y="371883"/>
                  </a:cubicBezTo>
                  <a:cubicBezTo>
                    <a:pt x="844156" y="381782"/>
                    <a:pt x="835654" y="402991"/>
                    <a:pt x="835654" y="449657"/>
                  </a:cubicBezTo>
                  <a:cubicBezTo>
                    <a:pt x="835654" y="493492"/>
                    <a:pt x="842734" y="516117"/>
                    <a:pt x="849821" y="5274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6" name="Google Shape;1476;p50"/>
            <p:cNvSpPr/>
            <p:nvPr/>
          </p:nvSpPr>
          <p:spPr>
            <a:xfrm>
              <a:off x="1521809" y="840384"/>
              <a:ext cx="198291" cy="141401"/>
            </a:xfrm>
            <a:custGeom>
              <a:rect b="b" l="l" r="r" t="t"/>
              <a:pathLst>
                <a:path extrusionOk="0" h="141401" w="198291">
                  <a:moveTo>
                    <a:pt x="184125" y="56566"/>
                  </a:moveTo>
                  <a:lnTo>
                    <a:pt x="184125" y="42424"/>
                  </a:ln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77" name="Google Shape;1477;p50"/>
            <p:cNvSpPr/>
            <p:nvPr/>
          </p:nvSpPr>
          <p:spPr>
            <a:xfrm>
              <a:off x="1266863" y="840384"/>
              <a:ext cx="198291" cy="141401"/>
            </a:xfrm>
            <a:custGeom>
              <a:rect b="b" l="l" r="r" t="t"/>
              <a:pathLst>
                <a:path extrusionOk="0" h="141401" w="198291">
                  <a:moveTo>
                    <a:pt x="184125" y="42424"/>
                  </a:move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lnTo>
                    <a:pt x="184125" y="4242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78" name="Google Shape;1478;p50"/>
          <p:cNvGrpSpPr/>
          <p:nvPr/>
        </p:nvGrpSpPr>
        <p:grpSpPr>
          <a:xfrm>
            <a:off x="6829802" y="3200462"/>
            <a:ext cx="506036" cy="529521"/>
            <a:chOff x="8973756" y="4223404"/>
            <a:chExt cx="866203" cy="906404"/>
          </a:xfrm>
        </p:grpSpPr>
        <p:sp>
          <p:nvSpPr>
            <p:cNvPr id="1479" name="Google Shape;1479;p50"/>
            <p:cNvSpPr/>
            <p:nvPr/>
          </p:nvSpPr>
          <p:spPr>
            <a:xfrm>
              <a:off x="8973756" y="4317758"/>
              <a:ext cx="866203" cy="812050"/>
            </a:xfrm>
            <a:custGeom>
              <a:rect b="b" l="l" r="r" t="t"/>
              <a:pathLst>
                <a:path extrusionOk="0" h="812050" w="866203">
                  <a:moveTo>
                    <a:pt x="833692" y="320224"/>
                  </a:moveTo>
                  <a:lnTo>
                    <a:pt x="810705" y="287795"/>
                  </a:lnTo>
                  <a:lnTo>
                    <a:pt x="786321" y="37833"/>
                  </a:lnTo>
                  <a:cubicBezTo>
                    <a:pt x="783654" y="16212"/>
                    <a:pt x="764667" y="0"/>
                    <a:pt x="743014" y="0"/>
                  </a:cubicBezTo>
                  <a:cubicBezTo>
                    <a:pt x="718693" y="0"/>
                    <a:pt x="699707" y="18917"/>
                    <a:pt x="699707" y="40532"/>
                  </a:cubicBezTo>
                  <a:lnTo>
                    <a:pt x="699707" y="131064"/>
                  </a:lnTo>
                  <a:cubicBezTo>
                    <a:pt x="699707" y="131064"/>
                    <a:pt x="615824" y="25673"/>
                    <a:pt x="434467" y="25673"/>
                  </a:cubicBezTo>
                  <a:cubicBezTo>
                    <a:pt x="253112" y="25673"/>
                    <a:pt x="167831" y="131064"/>
                    <a:pt x="167831" y="131064"/>
                  </a:cubicBezTo>
                  <a:lnTo>
                    <a:pt x="167831" y="40532"/>
                  </a:lnTo>
                  <a:cubicBezTo>
                    <a:pt x="167831" y="17564"/>
                    <a:pt x="148844" y="0"/>
                    <a:pt x="124524" y="0"/>
                  </a:cubicBezTo>
                  <a:cubicBezTo>
                    <a:pt x="101474" y="0"/>
                    <a:pt x="82550" y="16212"/>
                    <a:pt x="79820" y="37833"/>
                  </a:cubicBezTo>
                  <a:lnTo>
                    <a:pt x="55500" y="287795"/>
                  </a:lnTo>
                  <a:lnTo>
                    <a:pt x="32449" y="320224"/>
                  </a:lnTo>
                  <a:cubicBezTo>
                    <a:pt x="10795" y="351301"/>
                    <a:pt x="0" y="386436"/>
                    <a:pt x="0" y="421564"/>
                  </a:cubicBezTo>
                  <a:cubicBezTo>
                    <a:pt x="0" y="470205"/>
                    <a:pt x="20320" y="516147"/>
                    <a:pt x="56833" y="551275"/>
                  </a:cubicBezTo>
                  <a:lnTo>
                    <a:pt x="83884" y="576949"/>
                  </a:lnTo>
                  <a:lnTo>
                    <a:pt x="89345" y="587756"/>
                  </a:lnTo>
                  <a:cubicBezTo>
                    <a:pt x="104204" y="616128"/>
                    <a:pt x="120460" y="641801"/>
                    <a:pt x="139383" y="668827"/>
                  </a:cubicBezTo>
                  <a:lnTo>
                    <a:pt x="167831" y="708013"/>
                  </a:lnTo>
                  <a:lnTo>
                    <a:pt x="167831" y="759352"/>
                  </a:lnTo>
                  <a:cubicBezTo>
                    <a:pt x="167831" y="775570"/>
                    <a:pt x="180023" y="790429"/>
                    <a:pt x="197613" y="793134"/>
                  </a:cubicBezTo>
                  <a:cubicBezTo>
                    <a:pt x="235522" y="801243"/>
                    <a:pt x="314008" y="812051"/>
                    <a:pt x="433070" y="812051"/>
                  </a:cubicBezTo>
                  <a:cubicBezTo>
                    <a:pt x="552197" y="812051"/>
                    <a:pt x="630682" y="801243"/>
                    <a:pt x="668592" y="793134"/>
                  </a:cubicBezTo>
                  <a:cubicBezTo>
                    <a:pt x="686181" y="789083"/>
                    <a:pt x="698374" y="775570"/>
                    <a:pt x="698374" y="759352"/>
                  </a:cubicBezTo>
                  <a:lnTo>
                    <a:pt x="698374" y="708013"/>
                  </a:lnTo>
                  <a:lnTo>
                    <a:pt x="726758" y="668827"/>
                  </a:lnTo>
                  <a:cubicBezTo>
                    <a:pt x="745744" y="643153"/>
                    <a:pt x="762000" y="616128"/>
                    <a:pt x="776860" y="587756"/>
                  </a:cubicBezTo>
                  <a:lnTo>
                    <a:pt x="782257" y="576949"/>
                  </a:lnTo>
                  <a:lnTo>
                    <a:pt x="809372" y="551275"/>
                  </a:lnTo>
                  <a:cubicBezTo>
                    <a:pt x="845884" y="517493"/>
                    <a:pt x="866204" y="470205"/>
                    <a:pt x="866204" y="421564"/>
                  </a:cubicBezTo>
                  <a:cubicBezTo>
                    <a:pt x="866204" y="386436"/>
                    <a:pt x="855345" y="351301"/>
                    <a:pt x="833692" y="320224"/>
                  </a:cubicBezTo>
                  <a:close/>
                  <a:moveTo>
                    <a:pt x="112332" y="314820"/>
                  </a:moveTo>
                  <a:cubicBezTo>
                    <a:pt x="123190" y="405346"/>
                    <a:pt x="125857" y="476961"/>
                    <a:pt x="106935" y="536410"/>
                  </a:cubicBezTo>
                  <a:cubicBezTo>
                    <a:pt x="85281" y="536410"/>
                    <a:pt x="69025" y="522904"/>
                    <a:pt x="55500" y="503987"/>
                  </a:cubicBezTo>
                  <a:cubicBezTo>
                    <a:pt x="41974" y="487769"/>
                    <a:pt x="29782" y="467500"/>
                    <a:pt x="29782" y="418859"/>
                  </a:cubicBezTo>
                  <a:cubicBezTo>
                    <a:pt x="29782" y="393186"/>
                    <a:pt x="41974" y="367519"/>
                    <a:pt x="51436" y="354006"/>
                  </a:cubicBezTo>
                  <a:cubicBezTo>
                    <a:pt x="52769" y="352654"/>
                    <a:pt x="54166" y="351301"/>
                    <a:pt x="55500" y="349949"/>
                  </a:cubicBezTo>
                  <a:lnTo>
                    <a:pt x="83884" y="313468"/>
                  </a:lnTo>
                  <a:cubicBezTo>
                    <a:pt x="83884" y="313468"/>
                    <a:pt x="108268" y="78365"/>
                    <a:pt x="112332" y="51340"/>
                  </a:cubicBezTo>
                  <a:cubicBezTo>
                    <a:pt x="115063" y="31077"/>
                    <a:pt x="140780" y="35128"/>
                    <a:pt x="140780" y="51340"/>
                  </a:cubicBezTo>
                  <a:cubicBezTo>
                    <a:pt x="138050" y="87827"/>
                    <a:pt x="112332" y="314820"/>
                    <a:pt x="112332" y="3148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0" name="Google Shape;1480;p50"/>
            <p:cNvSpPr/>
            <p:nvPr/>
          </p:nvSpPr>
          <p:spPr>
            <a:xfrm>
              <a:off x="9327006" y="4397476"/>
              <a:ext cx="159702" cy="178352"/>
            </a:xfrm>
            <a:custGeom>
              <a:rect b="b" l="l" r="r" t="t"/>
              <a:pathLst>
                <a:path extrusionOk="0" h="178352" w="159702">
                  <a:moveTo>
                    <a:pt x="159703" y="178353"/>
                  </a:moveTo>
                  <a:cubicBezTo>
                    <a:pt x="159703" y="178353"/>
                    <a:pt x="138050" y="171596"/>
                    <a:pt x="79820" y="171596"/>
                  </a:cubicBezTo>
                  <a:cubicBezTo>
                    <a:pt x="21654" y="171596"/>
                    <a:pt x="0" y="178353"/>
                    <a:pt x="0" y="178353"/>
                  </a:cubicBezTo>
                  <a:lnTo>
                    <a:pt x="0" y="6757"/>
                  </a:lnTo>
                  <a:cubicBezTo>
                    <a:pt x="0" y="6757"/>
                    <a:pt x="21654" y="0"/>
                    <a:pt x="79820" y="0"/>
                  </a:cubicBezTo>
                  <a:cubicBezTo>
                    <a:pt x="138050" y="0"/>
                    <a:pt x="159703" y="6757"/>
                    <a:pt x="159703" y="6757"/>
                  </a:cubicBezTo>
                  <a:lnTo>
                    <a:pt x="159703" y="178353"/>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1" name="Google Shape;1481;p50"/>
            <p:cNvSpPr/>
            <p:nvPr/>
          </p:nvSpPr>
          <p:spPr>
            <a:xfrm>
              <a:off x="9145651" y="4529893"/>
              <a:ext cx="525144" cy="443179"/>
            </a:xfrm>
            <a:custGeom>
              <a:rect b="b" l="l" r="r" t="t"/>
              <a:pathLst>
                <a:path extrusionOk="0" h="443179" w="525144">
                  <a:moveTo>
                    <a:pt x="517017" y="62154"/>
                  </a:moveTo>
                  <a:cubicBezTo>
                    <a:pt x="517017" y="62154"/>
                    <a:pt x="458788" y="0"/>
                    <a:pt x="261176" y="0"/>
                  </a:cubicBezTo>
                  <a:cubicBezTo>
                    <a:pt x="63627" y="0"/>
                    <a:pt x="6731" y="62154"/>
                    <a:pt x="6731" y="62154"/>
                  </a:cubicBezTo>
                  <a:cubicBezTo>
                    <a:pt x="18923" y="125654"/>
                    <a:pt x="16256" y="224288"/>
                    <a:pt x="0" y="287794"/>
                  </a:cubicBezTo>
                  <a:lnTo>
                    <a:pt x="43307" y="344544"/>
                  </a:lnTo>
                  <a:lnTo>
                    <a:pt x="73089" y="414807"/>
                  </a:lnTo>
                  <a:cubicBezTo>
                    <a:pt x="73089" y="414807"/>
                    <a:pt x="86614" y="443179"/>
                    <a:pt x="262572" y="443179"/>
                  </a:cubicBezTo>
                  <a:cubicBezTo>
                    <a:pt x="438468" y="443179"/>
                    <a:pt x="452056" y="414807"/>
                    <a:pt x="452056" y="414807"/>
                  </a:cubicBezTo>
                  <a:lnTo>
                    <a:pt x="481774" y="344544"/>
                  </a:lnTo>
                  <a:lnTo>
                    <a:pt x="525145" y="287794"/>
                  </a:lnTo>
                  <a:cubicBezTo>
                    <a:pt x="507492" y="224288"/>
                    <a:pt x="504825" y="125654"/>
                    <a:pt x="517017" y="62154"/>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2" name="Google Shape;1482;p50"/>
            <p:cNvSpPr/>
            <p:nvPr/>
          </p:nvSpPr>
          <p:spPr>
            <a:xfrm>
              <a:off x="9003538" y="4355378"/>
              <a:ext cx="110997" cy="498789"/>
            </a:xfrm>
            <a:custGeom>
              <a:rect b="b" l="l" r="r" t="t"/>
              <a:pathLst>
                <a:path extrusionOk="0" h="498789" w="110997">
                  <a:moveTo>
                    <a:pt x="82550" y="277200"/>
                  </a:moveTo>
                  <a:cubicBezTo>
                    <a:pt x="93408" y="367726"/>
                    <a:pt x="96076" y="439341"/>
                    <a:pt x="77153" y="498790"/>
                  </a:cubicBezTo>
                  <a:cubicBezTo>
                    <a:pt x="55499" y="498790"/>
                    <a:pt x="39243" y="485284"/>
                    <a:pt x="25718" y="466367"/>
                  </a:cubicBezTo>
                  <a:cubicBezTo>
                    <a:pt x="12192" y="450149"/>
                    <a:pt x="0" y="429880"/>
                    <a:pt x="0" y="381239"/>
                  </a:cubicBezTo>
                  <a:cubicBezTo>
                    <a:pt x="0" y="355566"/>
                    <a:pt x="12192" y="329899"/>
                    <a:pt x="21654" y="316386"/>
                  </a:cubicBezTo>
                  <a:cubicBezTo>
                    <a:pt x="22987" y="315034"/>
                    <a:pt x="24384" y="313681"/>
                    <a:pt x="25718" y="312329"/>
                  </a:cubicBezTo>
                  <a:lnTo>
                    <a:pt x="54102" y="275848"/>
                  </a:lnTo>
                  <a:cubicBezTo>
                    <a:pt x="54102" y="275848"/>
                    <a:pt x="78486" y="40745"/>
                    <a:pt x="82550" y="13720"/>
                  </a:cubicBezTo>
                  <a:cubicBezTo>
                    <a:pt x="85281" y="-6543"/>
                    <a:pt x="110998" y="-2492"/>
                    <a:pt x="110998" y="13720"/>
                  </a:cubicBezTo>
                  <a:cubicBezTo>
                    <a:pt x="108268" y="50207"/>
                    <a:pt x="82550" y="277200"/>
                    <a:pt x="82550" y="277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3" name="Google Shape;1483;p50"/>
            <p:cNvSpPr/>
            <p:nvPr/>
          </p:nvSpPr>
          <p:spPr>
            <a:xfrm>
              <a:off x="8973756" y="4317758"/>
              <a:ext cx="866203" cy="812050"/>
            </a:xfrm>
            <a:custGeom>
              <a:rect b="b" l="l" r="r" t="t"/>
              <a:pathLst>
                <a:path extrusionOk="0" h="812050" w="866203">
                  <a:moveTo>
                    <a:pt x="833692" y="320224"/>
                  </a:moveTo>
                  <a:lnTo>
                    <a:pt x="810705" y="287795"/>
                  </a:lnTo>
                  <a:lnTo>
                    <a:pt x="786321" y="37833"/>
                  </a:lnTo>
                  <a:cubicBezTo>
                    <a:pt x="783654" y="16212"/>
                    <a:pt x="764667" y="0"/>
                    <a:pt x="743014" y="0"/>
                  </a:cubicBezTo>
                  <a:cubicBezTo>
                    <a:pt x="718693" y="0"/>
                    <a:pt x="699707" y="18917"/>
                    <a:pt x="699707" y="40532"/>
                  </a:cubicBezTo>
                  <a:lnTo>
                    <a:pt x="699707" y="131064"/>
                  </a:lnTo>
                  <a:cubicBezTo>
                    <a:pt x="699707" y="131064"/>
                    <a:pt x="615824" y="25673"/>
                    <a:pt x="434467" y="25673"/>
                  </a:cubicBezTo>
                  <a:cubicBezTo>
                    <a:pt x="253112" y="25673"/>
                    <a:pt x="167831" y="131064"/>
                    <a:pt x="167831" y="131064"/>
                  </a:cubicBezTo>
                  <a:lnTo>
                    <a:pt x="167831" y="40532"/>
                  </a:lnTo>
                  <a:cubicBezTo>
                    <a:pt x="167831" y="17564"/>
                    <a:pt x="148844" y="0"/>
                    <a:pt x="124524" y="0"/>
                  </a:cubicBezTo>
                  <a:cubicBezTo>
                    <a:pt x="101474" y="0"/>
                    <a:pt x="82550" y="16212"/>
                    <a:pt x="79820" y="37833"/>
                  </a:cubicBezTo>
                  <a:lnTo>
                    <a:pt x="55500" y="287795"/>
                  </a:lnTo>
                  <a:lnTo>
                    <a:pt x="32449" y="320224"/>
                  </a:lnTo>
                  <a:cubicBezTo>
                    <a:pt x="10795" y="351301"/>
                    <a:pt x="0" y="386436"/>
                    <a:pt x="0" y="421564"/>
                  </a:cubicBezTo>
                  <a:cubicBezTo>
                    <a:pt x="0" y="470205"/>
                    <a:pt x="20320" y="516147"/>
                    <a:pt x="56833" y="551275"/>
                  </a:cubicBezTo>
                  <a:lnTo>
                    <a:pt x="83884" y="576949"/>
                  </a:lnTo>
                  <a:lnTo>
                    <a:pt x="89345" y="587756"/>
                  </a:lnTo>
                  <a:cubicBezTo>
                    <a:pt x="104204" y="616135"/>
                    <a:pt x="120460" y="641801"/>
                    <a:pt x="139383" y="668827"/>
                  </a:cubicBezTo>
                  <a:lnTo>
                    <a:pt x="167831" y="708013"/>
                  </a:lnTo>
                  <a:lnTo>
                    <a:pt x="167831" y="759352"/>
                  </a:lnTo>
                  <a:cubicBezTo>
                    <a:pt x="167831" y="775570"/>
                    <a:pt x="180023" y="790429"/>
                    <a:pt x="197613" y="793134"/>
                  </a:cubicBezTo>
                  <a:cubicBezTo>
                    <a:pt x="235522" y="801243"/>
                    <a:pt x="314008" y="812051"/>
                    <a:pt x="433070" y="812051"/>
                  </a:cubicBezTo>
                  <a:cubicBezTo>
                    <a:pt x="552197" y="812051"/>
                    <a:pt x="630682" y="801243"/>
                    <a:pt x="668592" y="793134"/>
                  </a:cubicBezTo>
                  <a:cubicBezTo>
                    <a:pt x="686181" y="789083"/>
                    <a:pt x="698374" y="775570"/>
                    <a:pt x="698374" y="759352"/>
                  </a:cubicBezTo>
                  <a:lnTo>
                    <a:pt x="698374" y="708013"/>
                  </a:lnTo>
                  <a:lnTo>
                    <a:pt x="726758" y="668827"/>
                  </a:lnTo>
                  <a:cubicBezTo>
                    <a:pt x="745744" y="643153"/>
                    <a:pt x="762000" y="616135"/>
                    <a:pt x="776860" y="587756"/>
                  </a:cubicBezTo>
                  <a:lnTo>
                    <a:pt x="782257" y="576949"/>
                  </a:lnTo>
                  <a:lnTo>
                    <a:pt x="809372" y="551275"/>
                  </a:lnTo>
                  <a:cubicBezTo>
                    <a:pt x="845884" y="517493"/>
                    <a:pt x="866204" y="470205"/>
                    <a:pt x="866204" y="421564"/>
                  </a:cubicBezTo>
                  <a:cubicBezTo>
                    <a:pt x="866204" y="386436"/>
                    <a:pt x="855345" y="351301"/>
                    <a:pt x="833692" y="320224"/>
                  </a:cubicBezTo>
                  <a:close/>
                  <a:moveTo>
                    <a:pt x="112332" y="314820"/>
                  </a:moveTo>
                  <a:cubicBezTo>
                    <a:pt x="123190" y="405346"/>
                    <a:pt x="125857" y="476961"/>
                    <a:pt x="106935" y="536410"/>
                  </a:cubicBezTo>
                  <a:cubicBezTo>
                    <a:pt x="85281" y="536410"/>
                    <a:pt x="69025" y="522904"/>
                    <a:pt x="55500" y="503987"/>
                  </a:cubicBezTo>
                  <a:cubicBezTo>
                    <a:pt x="62230" y="493173"/>
                    <a:pt x="69025" y="471558"/>
                    <a:pt x="69025" y="428320"/>
                  </a:cubicBezTo>
                  <a:cubicBezTo>
                    <a:pt x="69025" y="383731"/>
                    <a:pt x="60897" y="363462"/>
                    <a:pt x="52769" y="354006"/>
                  </a:cubicBezTo>
                  <a:cubicBezTo>
                    <a:pt x="52769" y="352654"/>
                    <a:pt x="54166" y="351301"/>
                    <a:pt x="55500" y="349949"/>
                  </a:cubicBezTo>
                  <a:lnTo>
                    <a:pt x="83884" y="313468"/>
                  </a:lnTo>
                  <a:cubicBezTo>
                    <a:pt x="83884" y="313468"/>
                    <a:pt x="108268" y="78365"/>
                    <a:pt x="112332" y="51340"/>
                  </a:cubicBezTo>
                  <a:cubicBezTo>
                    <a:pt x="115063" y="31077"/>
                    <a:pt x="140780" y="35128"/>
                    <a:pt x="140780" y="51340"/>
                  </a:cubicBezTo>
                  <a:cubicBezTo>
                    <a:pt x="138050" y="87827"/>
                    <a:pt x="112332" y="314820"/>
                    <a:pt x="112332" y="314820"/>
                  </a:cubicBezTo>
                  <a:close/>
                  <a:moveTo>
                    <a:pt x="669925" y="741788"/>
                  </a:moveTo>
                  <a:cubicBezTo>
                    <a:pt x="669925" y="758006"/>
                    <a:pt x="657734" y="763410"/>
                    <a:pt x="640144" y="767461"/>
                  </a:cubicBezTo>
                  <a:cubicBezTo>
                    <a:pt x="602298" y="775570"/>
                    <a:pt x="552197" y="786378"/>
                    <a:pt x="431737" y="786378"/>
                  </a:cubicBezTo>
                  <a:cubicBezTo>
                    <a:pt x="311277" y="786378"/>
                    <a:pt x="262573" y="775570"/>
                    <a:pt x="223330" y="767461"/>
                  </a:cubicBezTo>
                  <a:cubicBezTo>
                    <a:pt x="205740" y="763410"/>
                    <a:pt x="193549" y="758006"/>
                    <a:pt x="193549" y="741788"/>
                  </a:cubicBezTo>
                  <a:lnTo>
                    <a:pt x="193549" y="721525"/>
                  </a:lnTo>
                  <a:cubicBezTo>
                    <a:pt x="239523" y="729628"/>
                    <a:pt x="296418" y="743141"/>
                    <a:pt x="433070" y="743141"/>
                  </a:cubicBezTo>
                  <a:cubicBezTo>
                    <a:pt x="569786" y="743141"/>
                    <a:pt x="626618" y="729628"/>
                    <a:pt x="669925" y="721525"/>
                  </a:cubicBezTo>
                  <a:lnTo>
                    <a:pt x="669925" y="741788"/>
                  </a:lnTo>
                  <a:close/>
                  <a:moveTo>
                    <a:pt x="726758" y="549923"/>
                  </a:moveTo>
                  <a:cubicBezTo>
                    <a:pt x="715963" y="597218"/>
                    <a:pt x="697040" y="640455"/>
                    <a:pt x="671323" y="680987"/>
                  </a:cubicBezTo>
                  <a:cubicBezTo>
                    <a:pt x="671323" y="680987"/>
                    <a:pt x="603631" y="706660"/>
                    <a:pt x="434467" y="706660"/>
                  </a:cubicBezTo>
                  <a:lnTo>
                    <a:pt x="433070" y="706660"/>
                  </a:lnTo>
                  <a:cubicBezTo>
                    <a:pt x="263906" y="706660"/>
                    <a:pt x="196215" y="680987"/>
                    <a:pt x="196215" y="680987"/>
                  </a:cubicBezTo>
                  <a:cubicBezTo>
                    <a:pt x="170498" y="640455"/>
                    <a:pt x="151575" y="597218"/>
                    <a:pt x="140780" y="549923"/>
                  </a:cubicBezTo>
                  <a:cubicBezTo>
                    <a:pt x="158369" y="456692"/>
                    <a:pt x="155639" y="360763"/>
                    <a:pt x="140780" y="262128"/>
                  </a:cubicBezTo>
                  <a:cubicBezTo>
                    <a:pt x="140780" y="262128"/>
                    <a:pt x="184087" y="121603"/>
                    <a:pt x="353251" y="86475"/>
                  </a:cubicBezTo>
                  <a:cubicBezTo>
                    <a:pt x="353251" y="86475"/>
                    <a:pt x="374904" y="79718"/>
                    <a:pt x="433070" y="79718"/>
                  </a:cubicBezTo>
                  <a:cubicBezTo>
                    <a:pt x="491300" y="79718"/>
                    <a:pt x="512953" y="86475"/>
                    <a:pt x="512953" y="86475"/>
                  </a:cubicBezTo>
                  <a:cubicBezTo>
                    <a:pt x="683451" y="121603"/>
                    <a:pt x="726758" y="262128"/>
                    <a:pt x="726758" y="262128"/>
                  </a:cubicBezTo>
                  <a:cubicBezTo>
                    <a:pt x="710565" y="360763"/>
                    <a:pt x="709168" y="458045"/>
                    <a:pt x="726758" y="549923"/>
                  </a:cubicBezTo>
                  <a:close/>
                  <a:moveTo>
                    <a:pt x="812038" y="503987"/>
                  </a:moveTo>
                  <a:cubicBezTo>
                    <a:pt x="798513" y="522904"/>
                    <a:pt x="782257" y="536410"/>
                    <a:pt x="760603" y="536410"/>
                  </a:cubicBezTo>
                  <a:cubicBezTo>
                    <a:pt x="741680" y="476961"/>
                    <a:pt x="744411" y="405346"/>
                    <a:pt x="755206" y="314820"/>
                  </a:cubicBezTo>
                  <a:cubicBezTo>
                    <a:pt x="755206" y="314820"/>
                    <a:pt x="729488" y="89173"/>
                    <a:pt x="726758" y="52693"/>
                  </a:cubicBezTo>
                  <a:cubicBezTo>
                    <a:pt x="725425" y="36481"/>
                    <a:pt x="752475" y="32429"/>
                    <a:pt x="755206" y="52693"/>
                  </a:cubicBezTo>
                  <a:cubicBezTo>
                    <a:pt x="757937" y="79718"/>
                    <a:pt x="783654" y="314820"/>
                    <a:pt x="783654" y="314820"/>
                  </a:cubicBezTo>
                  <a:lnTo>
                    <a:pt x="812038" y="351301"/>
                  </a:lnTo>
                  <a:cubicBezTo>
                    <a:pt x="813436" y="352654"/>
                    <a:pt x="813436" y="354006"/>
                    <a:pt x="814769" y="355359"/>
                  </a:cubicBezTo>
                  <a:cubicBezTo>
                    <a:pt x="806641" y="364814"/>
                    <a:pt x="798513" y="385083"/>
                    <a:pt x="798513" y="429673"/>
                  </a:cubicBezTo>
                  <a:cubicBezTo>
                    <a:pt x="798513" y="471558"/>
                    <a:pt x="805307" y="493173"/>
                    <a:pt x="812038" y="50398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4" name="Google Shape;1484;p50"/>
            <p:cNvSpPr/>
            <p:nvPr/>
          </p:nvSpPr>
          <p:spPr>
            <a:xfrm>
              <a:off x="8983679" y="4223404"/>
              <a:ext cx="717397" cy="742657"/>
            </a:xfrm>
            <a:custGeom>
              <a:rect b="b" l="l" r="r" t="t"/>
              <a:pathLst>
                <a:path extrusionOk="0" h="742657" w="717397">
                  <a:moveTo>
                    <a:pt x="135111" y="299879"/>
                  </a:moveTo>
                  <a:cubicBezTo>
                    <a:pt x="135111" y="299879"/>
                    <a:pt x="177085" y="245434"/>
                    <a:pt x="423147" y="245434"/>
                  </a:cubicBezTo>
                  <a:cubicBezTo>
                    <a:pt x="669273" y="245434"/>
                    <a:pt x="689911" y="271500"/>
                    <a:pt x="706421" y="302089"/>
                  </a:cubicBezTo>
                  <a:lnTo>
                    <a:pt x="706421" y="220618"/>
                  </a:lnTo>
                  <a:cubicBezTo>
                    <a:pt x="724455" y="209982"/>
                    <a:pt x="721152" y="141567"/>
                    <a:pt x="689911" y="141567"/>
                  </a:cubicBezTo>
                  <a:cubicBezTo>
                    <a:pt x="717851" y="94177"/>
                    <a:pt x="607425" y="0"/>
                    <a:pt x="453754" y="0"/>
                  </a:cubicBezTo>
                  <a:cubicBezTo>
                    <a:pt x="300084" y="0"/>
                    <a:pt x="147177" y="41542"/>
                    <a:pt x="62023" y="170961"/>
                  </a:cubicBezTo>
                  <a:cubicBezTo>
                    <a:pt x="-23131" y="300387"/>
                    <a:pt x="-144" y="426948"/>
                    <a:pt x="13191" y="536568"/>
                  </a:cubicBezTo>
                  <a:cubicBezTo>
                    <a:pt x="27098" y="650380"/>
                    <a:pt x="64372" y="742658"/>
                    <a:pt x="64372" y="742658"/>
                  </a:cubicBezTo>
                  <a:lnTo>
                    <a:pt x="113965" y="742658"/>
                  </a:lnTo>
                  <a:cubicBezTo>
                    <a:pt x="113965" y="742658"/>
                    <a:pt x="98154" y="567525"/>
                    <a:pt x="125714" y="404895"/>
                  </a:cubicBezTo>
                  <a:cubicBezTo>
                    <a:pt x="136318" y="342512"/>
                    <a:pt x="135111" y="299879"/>
                    <a:pt x="135111" y="299879"/>
                  </a:cubicBez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5" name="Google Shape;1485;p50"/>
            <p:cNvSpPr/>
            <p:nvPr/>
          </p:nvSpPr>
          <p:spPr>
            <a:xfrm>
              <a:off x="9573768" y="4331830"/>
              <a:ext cx="104186" cy="33077"/>
            </a:xfrm>
            <a:custGeom>
              <a:rect b="b" l="l" r="r" t="t"/>
              <a:pathLst>
                <a:path extrusionOk="0" h="33077" w="104186">
                  <a:moveTo>
                    <a:pt x="101028" y="2877"/>
                  </a:moveTo>
                  <a:cubicBezTo>
                    <a:pt x="66421" y="-6426"/>
                    <a:pt x="0" y="9811"/>
                    <a:pt x="0" y="9811"/>
                  </a:cubicBezTo>
                  <a:cubicBezTo>
                    <a:pt x="0" y="9811"/>
                    <a:pt x="80327" y="17297"/>
                    <a:pt x="99885" y="33077"/>
                  </a:cubicBezTo>
                  <a:cubicBezTo>
                    <a:pt x="105346" y="23819"/>
                    <a:pt x="105473" y="13494"/>
                    <a:pt x="101028" y="2877"/>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6" name="Google Shape;1486;p50"/>
            <p:cNvSpPr/>
            <p:nvPr/>
          </p:nvSpPr>
          <p:spPr>
            <a:xfrm>
              <a:off x="9536048" y="4397845"/>
              <a:ext cx="164972" cy="64743"/>
            </a:xfrm>
            <a:custGeom>
              <a:rect b="b" l="l" r="r" t="t"/>
              <a:pathLst>
                <a:path extrusionOk="0" h="64743" w="164972">
                  <a:moveTo>
                    <a:pt x="164973" y="17481"/>
                  </a:moveTo>
                  <a:cubicBezTo>
                    <a:pt x="103124" y="-3868"/>
                    <a:pt x="0" y="336"/>
                    <a:pt x="0" y="336"/>
                  </a:cubicBezTo>
                  <a:cubicBezTo>
                    <a:pt x="0" y="336"/>
                    <a:pt x="108966" y="33076"/>
                    <a:pt x="154051" y="64744"/>
                  </a:cubicBezTo>
                  <a:lnTo>
                    <a:pt x="154051" y="46176"/>
                  </a:lnTo>
                  <a:cubicBezTo>
                    <a:pt x="160655" y="42283"/>
                    <a:pt x="164402" y="30663"/>
                    <a:pt x="164973" y="17481"/>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7" name="Google Shape;1487;p50"/>
            <p:cNvSpPr/>
            <p:nvPr/>
          </p:nvSpPr>
          <p:spPr>
            <a:xfrm>
              <a:off x="9119635" y="4388397"/>
              <a:ext cx="181908" cy="78903"/>
            </a:xfrm>
            <a:custGeom>
              <a:rect b="b" l="l" r="r" t="t"/>
              <a:pathLst>
                <a:path extrusionOk="0" h="78903" w="181908">
                  <a:moveTo>
                    <a:pt x="1314" y="26148"/>
                  </a:moveTo>
                  <a:cubicBezTo>
                    <a:pt x="58782" y="-3342"/>
                    <a:pt x="181908" y="126"/>
                    <a:pt x="181908" y="126"/>
                  </a:cubicBezTo>
                  <a:cubicBezTo>
                    <a:pt x="181908" y="126"/>
                    <a:pt x="43287" y="43706"/>
                    <a:pt x="14839" y="78904"/>
                  </a:cubicBezTo>
                  <a:cubicBezTo>
                    <a:pt x="1758" y="64648"/>
                    <a:pt x="-2432" y="46525"/>
                    <a:pt x="1314" y="26148"/>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8" name="Google Shape;1488;p50"/>
            <p:cNvSpPr/>
            <p:nvPr/>
          </p:nvSpPr>
          <p:spPr>
            <a:xfrm>
              <a:off x="9070586" y="4354855"/>
              <a:ext cx="72270" cy="610736"/>
            </a:xfrm>
            <a:custGeom>
              <a:rect b="b" l="l" r="r" t="t"/>
              <a:pathLst>
                <a:path extrusionOk="0" h="610736" w="72270">
                  <a:moveTo>
                    <a:pt x="62745" y="179953"/>
                  </a:moveTo>
                  <a:lnTo>
                    <a:pt x="62809" y="179883"/>
                  </a:lnTo>
                  <a:lnTo>
                    <a:pt x="72270" y="108801"/>
                  </a:lnTo>
                  <a:lnTo>
                    <a:pt x="64841" y="0"/>
                  </a:lnTo>
                  <a:cubicBezTo>
                    <a:pt x="64841" y="0"/>
                    <a:pt x="26995" y="58350"/>
                    <a:pt x="11120" y="194685"/>
                  </a:cubicBezTo>
                  <a:cubicBezTo>
                    <a:pt x="-4818" y="331026"/>
                    <a:pt x="-6914" y="516160"/>
                    <a:pt x="26995" y="610736"/>
                  </a:cubicBezTo>
                  <a:cubicBezTo>
                    <a:pt x="26170" y="600659"/>
                    <a:pt x="12136" y="431165"/>
                    <a:pt x="38806" y="273444"/>
                  </a:cubicBezTo>
                  <a:cubicBezTo>
                    <a:pt x="46108" y="230327"/>
                    <a:pt x="56840" y="196647"/>
                    <a:pt x="62745" y="179953"/>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89" name="Google Shape;1489;p50"/>
            <p:cNvSpPr/>
            <p:nvPr/>
          </p:nvSpPr>
          <p:spPr>
            <a:xfrm>
              <a:off x="9000832" y="4912633"/>
              <a:ext cx="155905" cy="155905"/>
            </a:xfrm>
            <a:custGeom>
              <a:rect b="b" l="l" r="r" t="t"/>
              <a:pathLst>
                <a:path extrusionOk="0" h="155905" w="155905">
                  <a:moveTo>
                    <a:pt x="155905" y="77953"/>
                  </a:moveTo>
                  <a:cubicBezTo>
                    <a:pt x="155905" y="121005"/>
                    <a:pt x="121005" y="155905"/>
                    <a:pt x="77952" y="155905"/>
                  </a:cubicBezTo>
                  <a:cubicBezTo>
                    <a:pt x="34900" y="155905"/>
                    <a:pt x="0" y="121005"/>
                    <a:pt x="0" y="77953"/>
                  </a:cubicBezTo>
                  <a:cubicBezTo>
                    <a:pt x="0" y="34901"/>
                    <a:pt x="34900" y="0"/>
                    <a:pt x="77952" y="0"/>
                  </a:cubicBezTo>
                  <a:cubicBezTo>
                    <a:pt x="121005" y="0"/>
                    <a:pt x="155905" y="34901"/>
                    <a:pt x="155905" y="77953"/>
                  </a:cubicBezTo>
                  <a:close/>
                </a:path>
              </a:pathLst>
            </a:custGeom>
            <a:solidFill>
              <a:srgbClr val="F5F6FA"/>
            </a:solidFill>
            <a:ln cap="flat" cmpd="sng" w="18875">
              <a:solidFill>
                <a:srgbClr val="979CA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0" name="Google Shape;1490;p50"/>
            <p:cNvSpPr/>
            <p:nvPr/>
          </p:nvSpPr>
          <p:spPr>
            <a:xfrm>
              <a:off x="9433941" y="4643386"/>
              <a:ext cx="189483" cy="135121"/>
            </a:xfrm>
            <a:custGeom>
              <a:rect b="b" l="l" r="r" t="t"/>
              <a:pathLst>
                <a:path extrusionOk="0" h="135121" w="189483">
                  <a:moveTo>
                    <a:pt x="175895" y="54051"/>
                  </a:moveTo>
                  <a:lnTo>
                    <a:pt x="175895" y="40538"/>
                  </a:lnTo>
                  <a:lnTo>
                    <a:pt x="175895" y="27025"/>
                  </a:lnTo>
                  <a:lnTo>
                    <a:pt x="162369" y="27025"/>
                  </a:lnTo>
                  <a:lnTo>
                    <a:pt x="162369" y="13513"/>
                  </a:lnTo>
                  <a:lnTo>
                    <a:pt x="135318" y="13513"/>
                  </a:lnTo>
                  <a:lnTo>
                    <a:pt x="135318" y="0"/>
                  </a:lnTo>
                  <a:lnTo>
                    <a:pt x="54102" y="0"/>
                  </a:lnTo>
                  <a:lnTo>
                    <a:pt x="54102" y="13513"/>
                  </a:lnTo>
                  <a:lnTo>
                    <a:pt x="27051" y="13513"/>
                  </a:lnTo>
                  <a:lnTo>
                    <a:pt x="27051" y="27025"/>
                  </a:lnTo>
                  <a:lnTo>
                    <a:pt x="13526" y="27025"/>
                  </a:lnTo>
                  <a:lnTo>
                    <a:pt x="13526" y="40538"/>
                  </a:lnTo>
                  <a:lnTo>
                    <a:pt x="13526" y="54051"/>
                  </a:lnTo>
                  <a:lnTo>
                    <a:pt x="0" y="54051"/>
                  </a:lnTo>
                  <a:lnTo>
                    <a:pt x="0" y="67558"/>
                  </a:lnTo>
                  <a:lnTo>
                    <a:pt x="0" y="81070"/>
                  </a:lnTo>
                  <a:lnTo>
                    <a:pt x="0" y="108096"/>
                  </a:lnTo>
                  <a:lnTo>
                    <a:pt x="0" y="121609"/>
                  </a:lnTo>
                  <a:lnTo>
                    <a:pt x="0" y="135122"/>
                  </a:lnTo>
                  <a:lnTo>
                    <a:pt x="27051" y="135122"/>
                  </a:lnTo>
                  <a:lnTo>
                    <a:pt x="27051" y="121609"/>
                  </a:lnTo>
                  <a:lnTo>
                    <a:pt x="27051" y="108096"/>
                  </a:lnTo>
                  <a:lnTo>
                    <a:pt x="40577" y="108096"/>
                  </a:lnTo>
                  <a:lnTo>
                    <a:pt x="40577" y="94583"/>
                  </a:lnTo>
                  <a:lnTo>
                    <a:pt x="54102" y="94583"/>
                  </a:lnTo>
                  <a:lnTo>
                    <a:pt x="67628" y="94583"/>
                  </a:lnTo>
                  <a:lnTo>
                    <a:pt x="67628" y="81070"/>
                  </a:lnTo>
                  <a:lnTo>
                    <a:pt x="81152" y="81070"/>
                  </a:lnTo>
                  <a:lnTo>
                    <a:pt x="108267" y="81070"/>
                  </a:lnTo>
                  <a:lnTo>
                    <a:pt x="121793" y="81070"/>
                  </a:lnTo>
                  <a:lnTo>
                    <a:pt x="121793" y="94583"/>
                  </a:lnTo>
                  <a:lnTo>
                    <a:pt x="135318" y="94583"/>
                  </a:lnTo>
                  <a:lnTo>
                    <a:pt x="148844" y="94583"/>
                  </a:lnTo>
                  <a:lnTo>
                    <a:pt x="148844" y="108096"/>
                  </a:lnTo>
                  <a:lnTo>
                    <a:pt x="162369" y="108096"/>
                  </a:lnTo>
                  <a:lnTo>
                    <a:pt x="162369" y="121609"/>
                  </a:lnTo>
                  <a:lnTo>
                    <a:pt x="162369" y="135122"/>
                  </a:lnTo>
                  <a:lnTo>
                    <a:pt x="189484" y="135122"/>
                  </a:lnTo>
                  <a:lnTo>
                    <a:pt x="189484" y="121609"/>
                  </a:lnTo>
                  <a:lnTo>
                    <a:pt x="189484" y="108096"/>
                  </a:lnTo>
                  <a:lnTo>
                    <a:pt x="189484" y="81070"/>
                  </a:lnTo>
                  <a:lnTo>
                    <a:pt x="189484" y="67558"/>
                  </a:lnTo>
                  <a:lnTo>
                    <a:pt x="189484" y="54051"/>
                  </a:lnTo>
                  <a:lnTo>
                    <a:pt x="175895" y="5405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1" name="Google Shape;1491;p50"/>
            <p:cNvSpPr/>
            <p:nvPr/>
          </p:nvSpPr>
          <p:spPr>
            <a:xfrm>
              <a:off x="9190291" y="4643386"/>
              <a:ext cx="189483" cy="135121"/>
            </a:xfrm>
            <a:custGeom>
              <a:rect b="b" l="l" r="r" t="t"/>
              <a:pathLst>
                <a:path extrusionOk="0" h="135121" w="189483">
                  <a:moveTo>
                    <a:pt x="175958" y="40538"/>
                  </a:moveTo>
                  <a:lnTo>
                    <a:pt x="175958" y="27025"/>
                  </a:lnTo>
                  <a:lnTo>
                    <a:pt x="162433" y="27025"/>
                  </a:lnTo>
                  <a:lnTo>
                    <a:pt x="162433" y="13513"/>
                  </a:lnTo>
                  <a:lnTo>
                    <a:pt x="135382" y="13513"/>
                  </a:lnTo>
                  <a:lnTo>
                    <a:pt x="135382" y="0"/>
                  </a:lnTo>
                  <a:lnTo>
                    <a:pt x="54165" y="0"/>
                  </a:lnTo>
                  <a:lnTo>
                    <a:pt x="54165" y="13513"/>
                  </a:lnTo>
                  <a:lnTo>
                    <a:pt x="27051" y="13513"/>
                  </a:lnTo>
                  <a:lnTo>
                    <a:pt x="27051" y="27025"/>
                  </a:lnTo>
                  <a:lnTo>
                    <a:pt x="13526" y="27025"/>
                  </a:lnTo>
                  <a:lnTo>
                    <a:pt x="13526" y="40538"/>
                  </a:lnTo>
                  <a:lnTo>
                    <a:pt x="13526" y="54051"/>
                  </a:lnTo>
                  <a:lnTo>
                    <a:pt x="0" y="54051"/>
                  </a:lnTo>
                  <a:lnTo>
                    <a:pt x="0" y="67558"/>
                  </a:lnTo>
                  <a:lnTo>
                    <a:pt x="0" y="81070"/>
                  </a:lnTo>
                  <a:lnTo>
                    <a:pt x="0" y="108096"/>
                  </a:lnTo>
                  <a:lnTo>
                    <a:pt x="0" y="121609"/>
                  </a:lnTo>
                  <a:lnTo>
                    <a:pt x="0" y="135122"/>
                  </a:lnTo>
                  <a:lnTo>
                    <a:pt x="27051" y="135122"/>
                  </a:lnTo>
                  <a:lnTo>
                    <a:pt x="27051" y="121609"/>
                  </a:lnTo>
                  <a:lnTo>
                    <a:pt x="27051" y="108096"/>
                  </a:lnTo>
                  <a:lnTo>
                    <a:pt x="40639" y="108096"/>
                  </a:lnTo>
                  <a:lnTo>
                    <a:pt x="40639" y="94583"/>
                  </a:lnTo>
                  <a:lnTo>
                    <a:pt x="54165" y="94583"/>
                  </a:lnTo>
                  <a:lnTo>
                    <a:pt x="67690" y="94583"/>
                  </a:lnTo>
                  <a:lnTo>
                    <a:pt x="67690" y="81070"/>
                  </a:lnTo>
                  <a:lnTo>
                    <a:pt x="81216" y="81070"/>
                  </a:lnTo>
                  <a:lnTo>
                    <a:pt x="108267" y="81070"/>
                  </a:lnTo>
                  <a:lnTo>
                    <a:pt x="121793" y="81070"/>
                  </a:lnTo>
                  <a:lnTo>
                    <a:pt x="121793" y="94583"/>
                  </a:lnTo>
                  <a:lnTo>
                    <a:pt x="135382" y="94583"/>
                  </a:lnTo>
                  <a:lnTo>
                    <a:pt x="148907" y="94583"/>
                  </a:lnTo>
                  <a:lnTo>
                    <a:pt x="148907" y="108096"/>
                  </a:lnTo>
                  <a:lnTo>
                    <a:pt x="162433" y="108096"/>
                  </a:lnTo>
                  <a:lnTo>
                    <a:pt x="162433" y="121609"/>
                  </a:lnTo>
                  <a:lnTo>
                    <a:pt x="162433" y="135122"/>
                  </a:lnTo>
                  <a:lnTo>
                    <a:pt x="189484" y="135122"/>
                  </a:lnTo>
                  <a:lnTo>
                    <a:pt x="189484" y="121609"/>
                  </a:lnTo>
                  <a:lnTo>
                    <a:pt x="189484" y="108096"/>
                  </a:lnTo>
                  <a:lnTo>
                    <a:pt x="189484" y="81070"/>
                  </a:lnTo>
                  <a:lnTo>
                    <a:pt x="189484" y="67558"/>
                  </a:lnTo>
                  <a:lnTo>
                    <a:pt x="189484" y="54051"/>
                  </a:lnTo>
                  <a:lnTo>
                    <a:pt x="175958" y="54051"/>
                  </a:lnTo>
                  <a:lnTo>
                    <a:pt x="175958" y="4053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2" name="Google Shape;1492;p50"/>
            <p:cNvSpPr/>
            <p:nvPr/>
          </p:nvSpPr>
          <p:spPr>
            <a:xfrm>
              <a:off x="9103003" y="4391323"/>
              <a:ext cx="616725" cy="173291"/>
            </a:xfrm>
            <a:custGeom>
              <a:rect b="b" l="l" r="r" t="t"/>
              <a:pathLst>
                <a:path extrusionOk="0" h="173291" w="616725">
                  <a:moveTo>
                    <a:pt x="27280" y="52826"/>
                  </a:moveTo>
                  <a:cubicBezTo>
                    <a:pt x="13882" y="68116"/>
                    <a:pt x="5500" y="82563"/>
                    <a:pt x="1944" y="98546"/>
                  </a:cubicBezTo>
                  <a:cubicBezTo>
                    <a:pt x="-1548" y="114459"/>
                    <a:pt x="-88" y="130905"/>
                    <a:pt x="4357" y="149752"/>
                  </a:cubicBezTo>
                  <a:cubicBezTo>
                    <a:pt x="6706" y="159531"/>
                    <a:pt x="13818" y="166218"/>
                    <a:pt x="21756" y="169590"/>
                  </a:cubicBezTo>
                  <a:cubicBezTo>
                    <a:pt x="29693" y="172930"/>
                    <a:pt x="39091" y="173400"/>
                    <a:pt x="47537" y="170180"/>
                  </a:cubicBezTo>
                  <a:cubicBezTo>
                    <a:pt x="89129" y="154312"/>
                    <a:pt x="178601" y="134169"/>
                    <a:pt x="303823" y="134169"/>
                  </a:cubicBezTo>
                  <a:cubicBezTo>
                    <a:pt x="431585" y="134169"/>
                    <a:pt x="528295" y="155118"/>
                    <a:pt x="571221" y="171152"/>
                  </a:cubicBezTo>
                  <a:cubicBezTo>
                    <a:pt x="579222" y="174155"/>
                    <a:pt x="588302" y="173927"/>
                    <a:pt x="595986" y="170904"/>
                  </a:cubicBezTo>
                  <a:cubicBezTo>
                    <a:pt x="603733" y="167843"/>
                    <a:pt x="610845" y="161563"/>
                    <a:pt x="613258" y="152006"/>
                  </a:cubicBezTo>
                  <a:cubicBezTo>
                    <a:pt x="617449" y="135115"/>
                    <a:pt x="617957" y="119952"/>
                    <a:pt x="614147" y="104203"/>
                  </a:cubicBezTo>
                  <a:cubicBezTo>
                    <a:pt x="610401" y="88684"/>
                    <a:pt x="602653" y="73177"/>
                    <a:pt x="591287" y="55391"/>
                  </a:cubicBezTo>
                  <a:cubicBezTo>
                    <a:pt x="589446" y="52553"/>
                    <a:pt x="586969" y="49727"/>
                    <a:pt x="583540" y="47612"/>
                  </a:cubicBezTo>
                  <a:cubicBezTo>
                    <a:pt x="568808" y="38456"/>
                    <a:pt x="536931" y="26638"/>
                    <a:pt x="490322" y="17088"/>
                  </a:cubicBezTo>
                  <a:cubicBezTo>
                    <a:pt x="443396" y="7474"/>
                    <a:pt x="380721" y="0"/>
                    <a:pt x="303823" y="0"/>
                  </a:cubicBezTo>
                  <a:cubicBezTo>
                    <a:pt x="225718" y="0"/>
                    <a:pt x="164503" y="7715"/>
                    <a:pt x="119546" y="17577"/>
                  </a:cubicBezTo>
                  <a:cubicBezTo>
                    <a:pt x="74905" y="27375"/>
                    <a:pt x="45695" y="39440"/>
                    <a:pt x="32042" y="48584"/>
                  </a:cubicBezTo>
                  <a:cubicBezTo>
                    <a:pt x="30138" y="49860"/>
                    <a:pt x="28614" y="51340"/>
                    <a:pt x="27280" y="52826"/>
                  </a:cubicBezTo>
                  <a:close/>
                </a:path>
              </a:pathLst>
            </a:custGeom>
            <a:solidFill>
              <a:srgbClr val="F5F6FA"/>
            </a:solidFill>
            <a:ln cap="flat" cmpd="sng" w="18875">
              <a:solidFill>
                <a:srgbClr val="979CA2"/>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493" name="Google Shape;1493;p50"/>
          <p:cNvGrpSpPr/>
          <p:nvPr/>
        </p:nvGrpSpPr>
        <p:grpSpPr>
          <a:xfrm>
            <a:off x="1555859" y="3853071"/>
            <a:ext cx="496985" cy="526894"/>
            <a:chOff x="1070368" y="5470868"/>
            <a:chExt cx="850710" cy="901906"/>
          </a:xfrm>
        </p:grpSpPr>
        <p:sp>
          <p:nvSpPr>
            <p:cNvPr id="1494" name="Google Shape;1494;p50"/>
            <p:cNvSpPr/>
            <p:nvPr/>
          </p:nvSpPr>
          <p:spPr>
            <a:xfrm>
              <a:off x="1833410" y="6018529"/>
              <a:ext cx="49899" cy="176606"/>
            </a:xfrm>
            <a:custGeom>
              <a:rect b="b" l="l" r="r" t="t"/>
              <a:pathLst>
                <a:path extrusionOk="0" h="176606" w="49899">
                  <a:moveTo>
                    <a:pt x="9442" y="36151"/>
                  </a:moveTo>
                  <a:lnTo>
                    <a:pt x="0" y="16085"/>
                  </a:lnTo>
                  <a:lnTo>
                    <a:pt x="34176" y="0"/>
                  </a:lnTo>
                  <a:lnTo>
                    <a:pt x="43618" y="20066"/>
                  </a:lnTo>
                  <a:cubicBezTo>
                    <a:pt x="51994" y="37865"/>
                    <a:pt x="51994" y="58477"/>
                    <a:pt x="43618" y="76276"/>
                  </a:cubicBezTo>
                  <a:cubicBezTo>
                    <a:pt x="40030" y="83896"/>
                    <a:pt x="40030" y="92710"/>
                    <a:pt x="43618" y="100330"/>
                  </a:cubicBezTo>
                  <a:cubicBezTo>
                    <a:pt x="51994" y="118129"/>
                    <a:pt x="51994" y="138741"/>
                    <a:pt x="43618" y="156540"/>
                  </a:cubicBezTo>
                  <a:lnTo>
                    <a:pt x="34176" y="176606"/>
                  </a:lnTo>
                  <a:lnTo>
                    <a:pt x="0" y="160522"/>
                  </a:lnTo>
                  <a:lnTo>
                    <a:pt x="9442" y="140456"/>
                  </a:lnTo>
                  <a:cubicBezTo>
                    <a:pt x="13024" y="132842"/>
                    <a:pt x="13024" y="124022"/>
                    <a:pt x="9442" y="116408"/>
                  </a:cubicBezTo>
                  <a:cubicBezTo>
                    <a:pt x="1060" y="98609"/>
                    <a:pt x="1060" y="77997"/>
                    <a:pt x="9442" y="60198"/>
                  </a:cubicBezTo>
                  <a:cubicBezTo>
                    <a:pt x="13024" y="52578"/>
                    <a:pt x="13024" y="43764"/>
                    <a:pt x="9442" y="36151"/>
                  </a:cubicBez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5" name="Google Shape;1495;p50"/>
            <p:cNvSpPr/>
            <p:nvPr/>
          </p:nvSpPr>
          <p:spPr>
            <a:xfrm>
              <a:off x="1663445" y="5470868"/>
              <a:ext cx="49900" cy="119951"/>
            </a:xfrm>
            <a:custGeom>
              <a:rect b="b" l="l" r="r" t="t"/>
              <a:pathLst>
                <a:path extrusionOk="0" h="119951" w="49900">
                  <a:moveTo>
                    <a:pt x="43618" y="19621"/>
                  </a:moveTo>
                  <a:cubicBezTo>
                    <a:pt x="40031" y="27241"/>
                    <a:pt x="40031" y="36055"/>
                    <a:pt x="43618" y="43669"/>
                  </a:cubicBezTo>
                  <a:cubicBezTo>
                    <a:pt x="51994" y="61474"/>
                    <a:pt x="51994" y="82080"/>
                    <a:pt x="43618" y="99885"/>
                  </a:cubicBezTo>
                  <a:lnTo>
                    <a:pt x="34176" y="119951"/>
                  </a:lnTo>
                  <a:lnTo>
                    <a:pt x="0" y="103867"/>
                  </a:lnTo>
                  <a:lnTo>
                    <a:pt x="9442" y="83801"/>
                  </a:lnTo>
                  <a:cubicBezTo>
                    <a:pt x="13024" y="76187"/>
                    <a:pt x="13024" y="67367"/>
                    <a:pt x="9442" y="59753"/>
                  </a:cubicBezTo>
                  <a:cubicBezTo>
                    <a:pt x="1061" y="41954"/>
                    <a:pt x="1061" y="21342"/>
                    <a:pt x="9442" y="3543"/>
                  </a:cubicBezTo>
                  <a:cubicBezTo>
                    <a:pt x="9982" y="2387"/>
                    <a:pt x="10446" y="1200"/>
                    <a:pt x="10827" y="0"/>
                  </a:cubicBezTo>
                  <a:lnTo>
                    <a:pt x="49352" y="0"/>
                  </a:lnTo>
                  <a:cubicBezTo>
                    <a:pt x="48482" y="6724"/>
                    <a:pt x="46571" y="13348"/>
                    <a:pt x="43618" y="19621"/>
                  </a:cubicBez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6" name="Google Shape;1496;p50"/>
            <p:cNvSpPr/>
            <p:nvPr/>
          </p:nvSpPr>
          <p:spPr>
            <a:xfrm>
              <a:off x="1079271" y="5584177"/>
              <a:ext cx="825900" cy="774268"/>
            </a:xfrm>
            <a:custGeom>
              <a:rect b="b" l="l" r="r" t="t"/>
              <a:pathLst>
                <a:path extrusionOk="0" h="774268" w="825900">
                  <a:moveTo>
                    <a:pt x="794931" y="305333"/>
                  </a:moveTo>
                  <a:lnTo>
                    <a:pt x="772992" y="274415"/>
                  </a:lnTo>
                  <a:lnTo>
                    <a:pt x="749763" y="36074"/>
                  </a:lnTo>
                  <a:cubicBezTo>
                    <a:pt x="747179" y="15462"/>
                    <a:pt x="729113" y="0"/>
                    <a:pt x="708469" y="0"/>
                  </a:cubicBezTo>
                  <a:cubicBezTo>
                    <a:pt x="685241" y="0"/>
                    <a:pt x="667169" y="18034"/>
                    <a:pt x="667169" y="38652"/>
                  </a:cubicBezTo>
                  <a:lnTo>
                    <a:pt x="667169" y="124968"/>
                  </a:lnTo>
                  <a:cubicBezTo>
                    <a:pt x="667169" y="124968"/>
                    <a:pt x="587165" y="24479"/>
                    <a:pt x="414242" y="24479"/>
                  </a:cubicBezTo>
                  <a:cubicBezTo>
                    <a:pt x="241319" y="24479"/>
                    <a:pt x="160014" y="124968"/>
                    <a:pt x="160014" y="124968"/>
                  </a:cubicBezTo>
                  <a:lnTo>
                    <a:pt x="160014" y="38652"/>
                  </a:lnTo>
                  <a:cubicBezTo>
                    <a:pt x="160014" y="16751"/>
                    <a:pt x="141948" y="0"/>
                    <a:pt x="118720" y="0"/>
                  </a:cubicBezTo>
                  <a:cubicBezTo>
                    <a:pt x="96787" y="0"/>
                    <a:pt x="78715" y="15462"/>
                    <a:pt x="76136" y="36074"/>
                  </a:cubicBezTo>
                  <a:lnTo>
                    <a:pt x="52908" y="274415"/>
                  </a:lnTo>
                  <a:lnTo>
                    <a:pt x="30969" y="305333"/>
                  </a:lnTo>
                  <a:cubicBezTo>
                    <a:pt x="10325" y="334963"/>
                    <a:pt x="0" y="368459"/>
                    <a:pt x="0" y="401955"/>
                  </a:cubicBezTo>
                  <a:cubicBezTo>
                    <a:pt x="0" y="448335"/>
                    <a:pt x="19355" y="492138"/>
                    <a:pt x="54197" y="525634"/>
                  </a:cubicBezTo>
                  <a:lnTo>
                    <a:pt x="80010" y="550113"/>
                  </a:lnTo>
                  <a:lnTo>
                    <a:pt x="85173" y="560419"/>
                  </a:lnTo>
                  <a:cubicBezTo>
                    <a:pt x="99365" y="587477"/>
                    <a:pt x="114852" y="611956"/>
                    <a:pt x="132918" y="637718"/>
                  </a:cubicBezTo>
                  <a:lnTo>
                    <a:pt x="160014" y="675081"/>
                  </a:lnTo>
                  <a:lnTo>
                    <a:pt x="160014" y="724040"/>
                  </a:lnTo>
                  <a:cubicBezTo>
                    <a:pt x="160014" y="739496"/>
                    <a:pt x="171634" y="753669"/>
                    <a:pt x="188404" y="756247"/>
                  </a:cubicBezTo>
                  <a:cubicBezTo>
                    <a:pt x="224542" y="763975"/>
                    <a:pt x="299390" y="774268"/>
                    <a:pt x="412947" y="774268"/>
                  </a:cubicBezTo>
                  <a:cubicBezTo>
                    <a:pt x="526510" y="774268"/>
                    <a:pt x="601358" y="763975"/>
                    <a:pt x="637489" y="756247"/>
                  </a:cubicBezTo>
                  <a:cubicBezTo>
                    <a:pt x="654266" y="752380"/>
                    <a:pt x="665880" y="739496"/>
                    <a:pt x="665880" y="724040"/>
                  </a:cubicBezTo>
                  <a:lnTo>
                    <a:pt x="665880" y="675081"/>
                  </a:lnTo>
                  <a:lnTo>
                    <a:pt x="692982" y="637718"/>
                  </a:lnTo>
                  <a:cubicBezTo>
                    <a:pt x="711048" y="613245"/>
                    <a:pt x="726535" y="587477"/>
                    <a:pt x="740728" y="560419"/>
                  </a:cubicBezTo>
                  <a:lnTo>
                    <a:pt x="745890" y="550113"/>
                  </a:lnTo>
                  <a:lnTo>
                    <a:pt x="771696" y="525634"/>
                  </a:lnTo>
                  <a:cubicBezTo>
                    <a:pt x="806545" y="493427"/>
                    <a:pt x="825900" y="448335"/>
                    <a:pt x="825900" y="401955"/>
                  </a:cubicBezTo>
                  <a:cubicBezTo>
                    <a:pt x="825900" y="368459"/>
                    <a:pt x="815575" y="334963"/>
                    <a:pt x="794931" y="305333"/>
                  </a:cubicBezTo>
                  <a:close/>
                  <a:moveTo>
                    <a:pt x="107105" y="300177"/>
                  </a:moveTo>
                  <a:cubicBezTo>
                    <a:pt x="117431" y="386499"/>
                    <a:pt x="120015" y="454781"/>
                    <a:pt x="101943" y="511467"/>
                  </a:cubicBezTo>
                  <a:cubicBezTo>
                    <a:pt x="81299" y="511467"/>
                    <a:pt x="65811" y="498583"/>
                    <a:pt x="52908" y="480542"/>
                  </a:cubicBezTo>
                  <a:cubicBezTo>
                    <a:pt x="40005" y="465087"/>
                    <a:pt x="28391" y="445757"/>
                    <a:pt x="28391" y="399383"/>
                  </a:cubicBezTo>
                  <a:cubicBezTo>
                    <a:pt x="28391" y="374904"/>
                    <a:pt x="40005" y="350425"/>
                    <a:pt x="49035" y="337541"/>
                  </a:cubicBezTo>
                  <a:cubicBezTo>
                    <a:pt x="50324" y="336252"/>
                    <a:pt x="51619" y="334963"/>
                    <a:pt x="52908" y="333673"/>
                  </a:cubicBezTo>
                  <a:lnTo>
                    <a:pt x="80010" y="298888"/>
                  </a:lnTo>
                  <a:cubicBezTo>
                    <a:pt x="80010" y="298888"/>
                    <a:pt x="103238" y="74720"/>
                    <a:pt x="107105" y="48958"/>
                  </a:cubicBezTo>
                  <a:cubicBezTo>
                    <a:pt x="109690" y="29629"/>
                    <a:pt x="134207" y="33496"/>
                    <a:pt x="134207" y="48958"/>
                  </a:cubicBezTo>
                  <a:cubicBezTo>
                    <a:pt x="131629" y="83744"/>
                    <a:pt x="107105" y="300177"/>
                    <a:pt x="107105" y="30017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7" name="Google Shape;1497;p50"/>
            <p:cNvSpPr/>
            <p:nvPr/>
          </p:nvSpPr>
          <p:spPr>
            <a:xfrm>
              <a:off x="1416081" y="5660186"/>
              <a:ext cx="152279" cy="170059"/>
            </a:xfrm>
            <a:custGeom>
              <a:rect b="b" l="l" r="r" t="t"/>
              <a:pathLst>
                <a:path extrusionOk="0" h="170059" w="152279">
                  <a:moveTo>
                    <a:pt x="152279" y="170059"/>
                  </a:moveTo>
                  <a:cubicBezTo>
                    <a:pt x="152279" y="170059"/>
                    <a:pt x="131629" y="163621"/>
                    <a:pt x="76136" y="163621"/>
                  </a:cubicBezTo>
                  <a:cubicBezTo>
                    <a:pt x="20650" y="163621"/>
                    <a:pt x="0" y="170059"/>
                    <a:pt x="0" y="170059"/>
                  </a:cubicBezTo>
                  <a:lnTo>
                    <a:pt x="0" y="6445"/>
                  </a:lnTo>
                  <a:cubicBezTo>
                    <a:pt x="0" y="6445"/>
                    <a:pt x="20650" y="0"/>
                    <a:pt x="76136" y="0"/>
                  </a:cubicBezTo>
                  <a:cubicBezTo>
                    <a:pt x="131629" y="0"/>
                    <a:pt x="152279" y="6445"/>
                    <a:pt x="152279" y="6445"/>
                  </a:cubicBezTo>
                  <a:lnTo>
                    <a:pt x="152279" y="170059"/>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8" name="Google Shape;1498;p50"/>
            <p:cNvSpPr/>
            <p:nvPr/>
          </p:nvSpPr>
          <p:spPr>
            <a:xfrm>
              <a:off x="1243158" y="5786443"/>
              <a:ext cx="500703" cy="422573"/>
            </a:xfrm>
            <a:custGeom>
              <a:rect b="b" l="l" r="r" t="t"/>
              <a:pathLst>
                <a:path extrusionOk="0" h="422573" w="500703">
                  <a:moveTo>
                    <a:pt x="492963" y="59265"/>
                  </a:moveTo>
                  <a:cubicBezTo>
                    <a:pt x="492963" y="59265"/>
                    <a:pt x="437471" y="0"/>
                    <a:pt x="249060" y="0"/>
                  </a:cubicBezTo>
                  <a:cubicBezTo>
                    <a:pt x="60655" y="0"/>
                    <a:pt x="6452" y="59265"/>
                    <a:pt x="6452" y="59265"/>
                  </a:cubicBezTo>
                  <a:cubicBezTo>
                    <a:pt x="18066" y="119818"/>
                    <a:pt x="15488" y="213862"/>
                    <a:pt x="0" y="274415"/>
                  </a:cubicBezTo>
                  <a:lnTo>
                    <a:pt x="41294" y="328524"/>
                  </a:lnTo>
                  <a:lnTo>
                    <a:pt x="69685" y="395516"/>
                  </a:lnTo>
                  <a:cubicBezTo>
                    <a:pt x="69685" y="395516"/>
                    <a:pt x="82588" y="422573"/>
                    <a:pt x="250355" y="422573"/>
                  </a:cubicBezTo>
                  <a:cubicBezTo>
                    <a:pt x="418116" y="422573"/>
                    <a:pt x="431019" y="395516"/>
                    <a:pt x="431019" y="395516"/>
                  </a:cubicBezTo>
                  <a:lnTo>
                    <a:pt x="459410" y="328524"/>
                  </a:lnTo>
                  <a:lnTo>
                    <a:pt x="500704" y="274415"/>
                  </a:lnTo>
                  <a:cubicBezTo>
                    <a:pt x="483927" y="213862"/>
                    <a:pt x="481349" y="119818"/>
                    <a:pt x="492963" y="592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499" name="Google Shape;1499;p50"/>
            <p:cNvSpPr/>
            <p:nvPr/>
          </p:nvSpPr>
          <p:spPr>
            <a:xfrm>
              <a:off x="1107662" y="5620048"/>
              <a:ext cx="105816" cy="475595"/>
            </a:xfrm>
            <a:custGeom>
              <a:rect b="b" l="l" r="r" t="t"/>
              <a:pathLst>
                <a:path extrusionOk="0" h="475595" w="105816">
                  <a:moveTo>
                    <a:pt x="78715" y="264306"/>
                  </a:moveTo>
                  <a:cubicBezTo>
                    <a:pt x="89040" y="350627"/>
                    <a:pt x="91624" y="418909"/>
                    <a:pt x="73558" y="475595"/>
                  </a:cubicBezTo>
                  <a:cubicBezTo>
                    <a:pt x="52908" y="475595"/>
                    <a:pt x="37421" y="462711"/>
                    <a:pt x="24517" y="444671"/>
                  </a:cubicBezTo>
                  <a:cubicBezTo>
                    <a:pt x="11614" y="429215"/>
                    <a:pt x="0" y="409886"/>
                    <a:pt x="0" y="363512"/>
                  </a:cubicBezTo>
                  <a:cubicBezTo>
                    <a:pt x="0" y="339032"/>
                    <a:pt x="11614" y="314553"/>
                    <a:pt x="20644" y="301669"/>
                  </a:cubicBezTo>
                  <a:cubicBezTo>
                    <a:pt x="21939" y="300380"/>
                    <a:pt x="23228" y="299091"/>
                    <a:pt x="24517" y="297802"/>
                  </a:cubicBezTo>
                  <a:lnTo>
                    <a:pt x="51619" y="263023"/>
                  </a:lnTo>
                  <a:cubicBezTo>
                    <a:pt x="51619" y="263023"/>
                    <a:pt x="74847" y="38849"/>
                    <a:pt x="78715" y="13087"/>
                  </a:cubicBezTo>
                  <a:cubicBezTo>
                    <a:pt x="81299" y="-6242"/>
                    <a:pt x="105816" y="-2375"/>
                    <a:pt x="105816" y="13087"/>
                  </a:cubicBezTo>
                  <a:cubicBezTo>
                    <a:pt x="103238" y="47872"/>
                    <a:pt x="78715" y="264306"/>
                    <a:pt x="78715" y="264306"/>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0" name="Google Shape;1500;p50"/>
            <p:cNvSpPr/>
            <p:nvPr/>
          </p:nvSpPr>
          <p:spPr>
            <a:xfrm>
              <a:off x="1079271" y="5584177"/>
              <a:ext cx="825900" cy="774268"/>
            </a:xfrm>
            <a:custGeom>
              <a:rect b="b" l="l" r="r" t="t"/>
              <a:pathLst>
                <a:path extrusionOk="0" h="774268" w="825900">
                  <a:moveTo>
                    <a:pt x="794931" y="305333"/>
                  </a:moveTo>
                  <a:lnTo>
                    <a:pt x="772992" y="274415"/>
                  </a:lnTo>
                  <a:lnTo>
                    <a:pt x="749763" y="36074"/>
                  </a:lnTo>
                  <a:cubicBezTo>
                    <a:pt x="747179" y="15462"/>
                    <a:pt x="729113" y="0"/>
                    <a:pt x="708469" y="0"/>
                  </a:cubicBezTo>
                  <a:cubicBezTo>
                    <a:pt x="685241" y="0"/>
                    <a:pt x="667169" y="18034"/>
                    <a:pt x="667169" y="38652"/>
                  </a:cubicBezTo>
                  <a:lnTo>
                    <a:pt x="667169" y="124968"/>
                  </a:lnTo>
                  <a:cubicBezTo>
                    <a:pt x="667169" y="124968"/>
                    <a:pt x="587165" y="24479"/>
                    <a:pt x="414242" y="24479"/>
                  </a:cubicBezTo>
                  <a:cubicBezTo>
                    <a:pt x="241319" y="24479"/>
                    <a:pt x="160020" y="124968"/>
                    <a:pt x="160020" y="124968"/>
                  </a:cubicBezTo>
                  <a:lnTo>
                    <a:pt x="160020" y="38652"/>
                  </a:lnTo>
                  <a:cubicBezTo>
                    <a:pt x="160020" y="16751"/>
                    <a:pt x="141948" y="0"/>
                    <a:pt x="118720" y="0"/>
                  </a:cubicBezTo>
                  <a:cubicBezTo>
                    <a:pt x="96787" y="0"/>
                    <a:pt x="78715" y="15462"/>
                    <a:pt x="76136" y="36074"/>
                  </a:cubicBezTo>
                  <a:lnTo>
                    <a:pt x="52908" y="274415"/>
                  </a:lnTo>
                  <a:lnTo>
                    <a:pt x="30969" y="305333"/>
                  </a:lnTo>
                  <a:cubicBezTo>
                    <a:pt x="10325" y="334963"/>
                    <a:pt x="0" y="368459"/>
                    <a:pt x="0" y="401955"/>
                  </a:cubicBezTo>
                  <a:cubicBezTo>
                    <a:pt x="0" y="448335"/>
                    <a:pt x="19355" y="492138"/>
                    <a:pt x="54197" y="525634"/>
                  </a:cubicBezTo>
                  <a:lnTo>
                    <a:pt x="80010" y="550113"/>
                  </a:lnTo>
                  <a:lnTo>
                    <a:pt x="85173" y="560419"/>
                  </a:lnTo>
                  <a:cubicBezTo>
                    <a:pt x="99365" y="587477"/>
                    <a:pt x="114852" y="611956"/>
                    <a:pt x="132918" y="637718"/>
                  </a:cubicBezTo>
                  <a:lnTo>
                    <a:pt x="160020" y="675081"/>
                  </a:lnTo>
                  <a:lnTo>
                    <a:pt x="160020" y="724040"/>
                  </a:lnTo>
                  <a:cubicBezTo>
                    <a:pt x="160020" y="739496"/>
                    <a:pt x="171634" y="753669"/>
                    <a:pt x="188404" y="756247"/>
                  </a:cubicBezTo>
                  <a:cubicBezTo>
                    <a:pt x="224542" y="763975"/>
                    <a:pt x="299390" y="774268"/>
                    <a:pt x="412947" y="774268"/>
                  </a:cubicBezTo>
                  <a:cubicBezTo>
                    <a:pt x="526510" y="774268"/>
                    <a:pt x="601358" y="763975"/>
                    <a:pt x="637489" y="756247"/>
                  </a:cubicBezTo>
                  <a:cubicBezTo>
                    <a:pt x="654266" y="752380"/>
                    <a:pt x="665880" y="739496"/>
                    <a:pt x="665880" y="724040"/>
                  </a:cubicBezTo>
                  <a:lnTo>
                    <a:pt x="665880" y="675081"/>
                  </a:lnTo>
                  <a:lnTo>
                    <a:pt x="692982" y="637718"/>
                  </a:lnTo>
                  <a:cubicBezTo>
                    <a:pt x="711048" y="613245"/>
                    <a:pt x="726535" y="587477"/>
                    <a:pt x="740728" y="560419"/>
                  </a:cubicBezTo>
                  <a:lnTo>
                    <a:pt x="745890" y="550113"/>
                  </a:lnTo>
                  <a:lnTo>
                    <a:pt x="771696" y="525634"/>
                  </a:lnTo>
                  <a:cubicBezTo>
                    <a:pt x="806545" y="493427"/>
                    <a:pt x="825900" y="448335"/>
                    <a:pt x="825900" y="401955"/>
                  </a:cubicBezTo>
                  <a:cubicBezTo>
                    <a:pt x="825900" y="368459"/>
                    <a:pt x="815575" y="334963"/>
                    <a:pt x="794931" y="305333"/>
                  </a:cubicBezTo>
                  <a:close/>
                  <a:moveTo>
                    <a:pt x="107105" y="300177"/>
                  </a:moveTo>
                  <a:cubicBezTo>
                    <a:pt x="117431" y="386499"/>
                    <a:pt x="120015" y="454781"/>
                    <a:pt x="101943" y="511467"/>
                  </a:cubicBezTo>
                  <a:cubicBezTo>
                    <a:pt x="81299" y="511467"/>
                    <a:pt x="65811" y="498583"/>
                    <a:pt x="52908" y="480542"/>
                  </a:cubicBezTo>
                  <a:cubicBezTo>
                    <a:pt x="59360" y="470236"/>
                    <a:pt x="65811" y="449625"/>
                    <a:pt x="65811" y="408400"/>
                  </a:cubicBezTo>
                  <a:cubicBezTo>
                    <a:pt x="65811" y="365887"/>
                    <a:pt x="58071" y="346558"/>
                    <a:pt x="50324" y="337541"/>
                  </a:cubicBezTo>
                  <a:cubicBezTo>
                    <a:pt x="50324" y="336252"/>
                    <a:pt x="51619" y="334963"/>
                    <a:pt x="52908" y="333673"/>
                  </a:cubicBezTo>
                  <a:lnTo>
                    <a:pt x="80010" y="298895"/>
                  </a:lnTo>
                  <a:cubicBezTo>
                    <a:pt x="80010" y="298895"/>
                    <a:pt x="103238" y="74720"/>
                    <a:pt x="107105" y="48958"/>
                  </a:cubicBezTo>
                  <a:cubicBezTo>
                    <a:pt x="109690" y="29629"/>
                    <a:pt x="134207" y="33496"/>
                    <a:pt x="134207" y="48958"/>
                  </a:cubicBezTo>
                  <a:cubicBezTo>
                    <a:pt x="131629" y="83744"/>
                    <a:pt x="107105" y="300177"/>
                    <a:pt x="107105" y="300177"/>
                  </a:cubicBezTo>
                  <a:close/>
                  <a:moveTo>
                    <a:pt x="638778" y="707288"/>
                  </a:moveTo>
                  <a:cubicBezTo>
                    <a:pt x="638778" y="722750"/>
                    <a:pt x="627164" y="727901"/>
                    <a:pt x="610394" y="731768"/>
                  </a:cubicBezTo>
                  <a:cubicBezTo>
                    <a:pt x="574256" y="739496"/>
                    <a:pt x="526510" y="749802"/>
                    <a:pt x="411658" y="749802"/>
                  </a:cubicBezTo>
                  <a:cubicBezTo>
                    <a:pt x="296805" y="749802"/>
                    <a:pt x="250349" y="739496"/>
                    <a:pt x="212928" y="731768"/>
                  </a:cubicBezTo>
                  <a:cubicBezTo>
                    <a:pt x="196152" y="727901"/>
                    <a:pt x="184537" y="722750"/>
                    <a:pt x="184537" y="707288"/>
                  </a:cubicBezTo>
                  <a:lnTo>
                    <a:pt x="184537" y="687965"/>
                  </a:lnTo>
                  <a:cubicBezTo>
                    <a:pt x="228410" y="695693"/>
                    <a:pt x="282613" y="708577"/>
                    <a:pt x="412947" y="708577"/>
                  </a:cubicBezTo>
                  <a:cubicBezTo>
                    <a:pt x="543287" y="708577"/>
                    <a:pt x="597484" y="695693"/>
                    <a:pt x="638778" y="687965"/>
                  </a:cubicBezTo>
                  <a:lnTo>
                    <a:pt x="638778" y="707288"/>
                  </a:lnTo>
                  <a:close/>
                  <a:moveTo>
                    <a:pt x="692982" y="524345"/>
                  </a:moveTo>
                  <a:cubicBezTo>
                    <a:pt x="682657" y="569436"/>
                    <a:pt x="664591" y="610667"/>
                    <a:pt x="640074" y="649313"/>
                  </a:cubicBezTo>
                  <a:cubicBezTo>
                    <a:pt x="640074" y="649313"/>
                    <a:pt x="575545" y="673792"/>
                    <a:pt x="414242" y="673792"/>
                  </a:cubicBezTo>
                  <a:lnTo>
                    <a:pt x="412947" y="673792"/>
                  </a:lnTo>
                  <a:cubicBezTo>
                    <a:pt x="251638" y="673792"/>
                    <a:pt x="187115" y="649313"/>
                    <a:pt x="187115" y="649313"/>
                  </a:cubicBezTo>
                  <a:cubicBezTo>
                    <a:pt x="162598" y="610667"/>
                    <a:pt x="144532" y="569436"/>
                    <a:pt x="134207" y="524345"/>
                  </a:cubicBezTo>
                  <a:cubicBezTo>
                    <a:pt x="150984" y="435451"/>
                    <a:pt x="148399" y="343979"/>
                    <a:pt x="134207" y="249936"/>
                  </a:cubicBezTo>
                  <a:cubicBezTo>
                    <a:pt x="134207" y="249936"/>
                    <a:pt x="175501" y="115951"/>
                    <a:pt x="336810" y="82455"/>
                  </a:cubicBezTo>
                  <a:cubicBezTo>
                    <a:pt x="336810" y="82455"/>
                    <a:pt x="357461" y="76009"/>
                    <a:pt x="412947" y="76009"/>
                  </a:cubicBezTo>
                  <a:cubicBezTo>
                    <a:pt x="468439" y="76009"/>
                    <a:pt x="489090" y="82455"/>
                    <a:pt x="489090" y="82455"/>
                  </a:cubicBezTo>
                  <a:cubicBezTo>
                    <a:pt x="651688" y="115951"/>
                    <a:pt x="692982" y="249936"/>
                    <a:pt x="692982" y="249936"/>
                  </a:cubicBezTo>
                  <a:cubicBezTo>
                    <a:pt x="677494" y="343979"/>
                    <a:pt x="676205" y="436740"/>
                    <a:pt x="692982" y="524345"/>
                  </a:cubicBezTo>
                  <a:close/>
                  <a:moveTo>
                    <a:pt x="774281" y="480542"/>
                  </a:moveTo>
                  <a:cubicBezTo>
                    <a:pt x="761378" y="498583"/>
                    <a:pt x="745890" y="511467"/>
                    <a:pt x="725240" y="511467"/>
                  </a:cubicBezTo>
                  <a:cubicBezTo>
                    <a:pt x="707174" y="454781"/>
                    <a:pt x="709759" y="386499"/>
                    <a:pt x="720084" y="300177"/>
                  </a:cubicBezTo>
                  <a:cubicBezTo>
                    <a:pt x="720084" y="300177"/>
                    <a:pt x="695560" y="85033"/>
                    <a:pt x="692982" y="50247"/>
                  </a:cubicBezTo>
                  <a:cubicBezTo>
                    <a:pt x="691693" y="34785"/>
                    <a:pt x="717499" y="30918"/>
                    <a:pt x="720084" y="50247"/>
                  </a:cubicBezTo>
                  <a:cubicBezTo>
                    <a:pt x="722662" y="76009"/>
                    <a:pt x="747179" y="300177"/>
                    <a:pt x="747179" y="300177"/>
                  </a:cubicBezTo>
                  <a:lnTo>
                    <a:pt x="774281" y="334963"/>
                  </a:lnTo>
                  <a:cubicBezTo>
                    <a:pt x="775570" y="336252"/>
                    <a:pt x="775570" y="337541"/>
                    <a:pt x="776859" y="338830"/>
                  </a:cubicBezTo>
                  <a:cubicBezTo>
                    <a:pt x="769118" y="347847"/>
                    <a:pt x="761378" y="367169"/>
                    <a:pt x="761378" y="409689"/>
                  </a:cubicBezTo>
                  <a:cubicBezTo>
                    <a:pt x="761378" y="449625"/>
                    <a:pt x="767829" y="470236"/>
                    <a:pt x="774281" y="48054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1" name="Google Shape;1501;p50"/>
            <p:cNvSpPr/>
            <p:nvPr/>
          </p:nvSpPr>
          <p:spPr>
            <a:xfrm>
              <a:off x="1285747" y="5856890"/>
              <a:ext cx="180663" cy="91065"/>
            </a:xfrm>
            <a:custGeom>
              <a:rect b="b" l="l" r="r" t="t"/>
              <a:pathLst>
                <a:path extrusionOk="0" h="91065" w="180663">
                  <a:moveTo>
                    <a:pt x="167761" y="38653"/>
                  </a:moveTo>
                  <a:lnTo>
                    <a:pt x="167761" y="25769"/>
                  </a:lnTo>
                  <a:lnTo>
                    <a:pt x="154851" y="25769"/>
                  </a:lnTo>
                  <a:lnTo>
                    <a:pt x="154851" y="12884"/>
                  </a:lnTo>
                  <a:lnTo>
                    <a:pt x="129045" y="12884"/>
                  </a:lnTo>
                  <a:lnTo>
                    <a:pt x="129045" y="0"/>
                  </a:lnTo>
                  <a:lnTo>
                    <a:pt x="51619" y="0"/>
                  </a:lnTo>
                  <a:lnTo>
                    <a:pt x="51619" y="12884"/>
                  </a:lnTo>
                  <a:lnTo>
                    <a:pt x="25806" y="12884"/>
                  </a:lnTo>
                  <a:lnTo>
                    <a:pt x="25806" y="25769"/>
                  </a:lnTo>
                  <a:lnTo>
                    <a:pt x="12903" y="25769"/>
                  </a:lnTo>
                  <a:lnTo>
                    <a:pt x="12903" y="38653"/>
                  </a:lnTo>
                  <a:lnTo>
                    <a:pt x="12903" y="51537"/>
                  </a:lnTo>
                  <a:lnTo>
                    <a:pt x="0" y="51537"/>
                  </a:lnTo>
                  <a:lnTo>
                    <a:pt x="0" y="64421"/>
                  </a:lnTo>
                  <a:lnTo>
                    <a:pt x="0" y="77305"/>
                  </a:lnTo>
                  <a:lnTo>
                    <a:pt x="0" y="65297"/>
                  </a:lnTo>
                  <a:lnTo>
                    <a:pt x="0" y="78181"/>
                  </a:lnTo>
                  <a:lnTo>
                    <a:pt x="0" y="91065"/>
                  </a:lnTo>
                  <a:lnTo>
                    <a:pt x="25806" y="91065"/>
                  </a:lnTo>
                  <a:lnTo>
                    <a:pt x="25806" y="68097"/>
                  </a:lnTo>
                  <a:lnTo>
                    <a:pt x="25806" y="64421"/>
                  </a:lnTo>
                  <a:lnTo>
                    <a:pt x="38710" y="64421"/>
                  </a:lnTo>
                  <a:lnTo>
                    <a:pt x="38710" y="42329"/>
                  </a:lnTo>
                  <a:lnTo>
                    <a:pt x="51619" y="42329"/>
                  </a:lnTo>
                  <a:lnTo>
                    <a:pt x="64522" y="42329"/>
                  </a:lnTo>
                  <a:lnTo>
                    <a:pt x="64522" y="29445"/>
                  </a:lnTo>
                  <a:lnTo>
                    <a:pt x="77426" y="29445"/>
                  </a:lnTo>
                  <a:lnTo>
                    <a:pt x="103232" y="29445"/>
                  </a:lnTo>
                  <a:lnTo>
                    <a:pt x="116142" y="29445"/>
                  </a:lnTo>
                  <a:lnTo>
                    <a:pt x="116142" y="42329"/>
                  </a:lnTo>
                  <a:lnTo>
                    <a:pt x="129045" y="42329"/>
                  </a:lnTo>
                  <a:lnTo>
                    <a:pt x="141948" y="42329"/>
                  </a:lnTo>
                  <a:lnTo>
                    <a:pt x="141948" y="64421"/>
                  </a:lnTo>
                  <a:lnTo>
                    <a:pt x="154851" y="64421"/>
                  </a:lnTo>
                  <a:lnTo>
                    <a:pt x="154851" y="68097"/>
                  </a:lnTo>
                  <a:lnTo>
                    <a:pt x="154851" y="91065"/>
                  </a:lnTo>
                  <a:lnTo>
                    <a:pt x="180664" y="91065"/>
                  </a:lnTo>
                  <a:lnTo>
                    <a:pt x="180664" y="78181"/>
                  </a:lnTo>
                  <a:lnTo>
                    <a:pt x="180664" y="65297"/>
                  </a:lnTo>
                  <a:lnTo>
                    <a:pt x="180664" y="77305"/>
                  </a:lnTo>
                  <a:lnTo>
                    <a:pt x="180664" y="64421"/>
                  </a:lnTo>
                  <a:lnTo>
                    <a:pt x="180664" y="51537"/>
                  </a:lnTo>
                  <a:lnTo>
                    <a:pt x="167761" y="51537"/>
                  </a:lnTo>
                  <a:lnTo>
                    <a:pt x="167761" y="38653"/>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2" name="Google Shape;1502;p50"/>
            <p:cNvSpPr/>
            <p:nvPr/>
          </p:nvSpPr>
          <p:spPr>
            <a:xfrm>
              <a:off x="1512366" y="5856890"/>
              <a:ext cx="180663" cy="91065"/>
            </a:xfrm>
            <a:custGeom>
              <a:rect b="b" l="l" r="r" t="t"/>
              <a:pathLst>
                <a:path extrusionOk="0" h="91065" w="180663">
                  <a:moveTo>
                    <a:pt x="167761" y="38653"/>
                  </a:moveTo>
                  <a:lnTo>
                    <a:pt x="167761" y="25769"/>
                  </a:lnTo>
                  <a:lnTo>
                    <a:pt x="154851" y="25769"/>
                  </a:lnTo>
                  <a:lnTo>
                    <a:pt x="154851" y="12884"/>
                  </a:lnTo>
                  <a:lnTo>
                    <a:pt x="129045" y="12884"/>
                  </a:lnTo>
                  <a:lnTo>
                    <a:pt x="129045" y="0"/>
                  </a:lnTo>
                  <a:lnTo>
                    <a:pt x="51619" y="0"/>
                  </a:lnTo>
                  <a:lnTo>
                    <a:pt x="51619" y="12884"/>
                  </a:lnTo>
                  <a:lnTo>
                    <a:pt x="25806" y="12884"/>
                  </a:lnTo>
                  <a:lnTo>
                    <a:pt x="25806" y="25769"/>
                  </a:lnTo>
                  <a:lnTo>
                    <a:pt x="12903" y="25769"/>
                  </a:lnTo>
                  <a:lnTo>
                    <a:pt x="12903" y="38653"/>
                  </a:lnTo>
                  <a:lnTo>
                    <a:pt x="12903" y="51537"/>
                  </a:lnTo>
                  <a:lnTo>
                    <a:pt x="0" y="51537"/>
                  </a:lnTo>
                  <a:lnTo>
                    <a:pt x="0" y="64421"/>
                  </a:lnTo>
                  <a:lnTo>
                    <a:pt x="0" y="77305"/>
                  </a:lnTo>
                  <a:lnTo>
                    <a:pt x="0" y="65297"/>
                  </a:lnTo>
                  <a:lnTo>
                    <a:pt x="0" y="78181"/>
                  </a:lnTo>
                  <a:lnTo>
                    <a:pt x="0" y="91065"/>
                  </a:lnTo>
                  <a:lnTo>
                    <a:pt x="25806" y="91065"/>
                  </a:lnTo>
                  <a:lnTo>
                    <a:pt x="25806" y="68097"/>
                  </a:lnTo>
                  <a:lnTo>
                    <a:pt x="25806" y="64421"/>
                  </a:lnTo>
                  <a:lnTo>
                    <a:pt x="38710" y="64421"/>
                  </a:lnTo>
                  <a:lnTo>
                    <a:pt x="38710" y="42329"/>
                  </a:lnTo>
                  <a:lnTo>
                    <a:pt x="51619" y="42329"/>
                  </a:lnTo>
                  <a:lnTo>
                    <a:pt x="64522" y="42329"/>
                  </a:lnTo>
                  <a:lnTo>
                    <a:pt x="64522" y="29445"/>
                  </a:lnTo>
                  <a:lnTo>
                    <a:pt x="77426" y="29445"/>
                  </a:lnTo>
                  <a:lnTo>
                    <a:pt x="103238" y="29445"/>
                  </a:lnTo>
                  <a:lnTo>
                    <a:pt x="116142" y="29445"/>
                  </a:lnTo>
                  <a:lnTo>
                    <a:pt x="116142" y="42329"/>
                  </a:lnTo>
                  <a:lnTo>
                    <a:pt x="129045" y="42329"/>
                  </a:lnTo>
                  <a:lnTo>
                    <a:pt x="141948" y="42329"/>
                  </a:lnTo>
                  <a:lnTo>
                    <a:pt x="141948" y="64421"/>
                  </a:lnTo>
                  <a:lnTo>
                    <a:pt x="154851" y="64421"/>
                  </a:lnTo>
                  <a:lnTo>
                    <a:pt x="154851" y="68097"/>
                  </a:lnTo>
                  <a:lnTo>
                    <a:pt x="154851" y="91065"/>
                  </a:lnTo>
                  <a:lnTo>
                    <a:pt x="180664" y="91065"/>
                  </a:lnTo>
                  <a:lnTo>
                    <a:pt x="180664" y="78181"/>
                  </a:lnTo>
                  <a:lnTo>
                    <a:pt x="180664" y="65297"/>
                  </a:lnTo>
                  <a:lnTo>
                    <a:pt x="180664" y="77305"/>
                  </a:lnTo>
                  <a:lnTo>
                    <a:pt x="180664" y="64421"/>
                  </a:lnTo>
                  <a:lnTo>
                    <a:pt x="180664" y="51537"/>
                  </a:lnTo>
                  <a:lnTo>
                    <a:pt x="167761" y="51537"/>
                  </a:lnTo>
                  <a:lnTo>
                    <a:pt x="167761" y="38653"/>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3" name="Google Shape;1503;p50"/>
            <p:cNvSpPr/>
            <p:nvPr/>
          </p:nvSpPr>
          <p:spPr>
            <a:xfrm>
              <a:off x="1468058" y="5475139"/>
              <a:ext cx="237786" cy="284949"/>
            </a:xfrm>
            <a:custGeom>
              <a:rect b="b" l="l" r="r" t="t"/>
              <a:pathLst>
                <a:path extrusionOk="0" h="284949" w="237786">
                  <a:moveTo>
                    <a:pt x="237501" y="253177"/>
                  </a:moveTo>
                  <a:lnTo>
                    <a:pt x="191298" y="13375"/>
                  </a:lnTo>
                  <a:cubicBezTo>
                    <a:pt x="188682" y="-220"/>
                    <a:pt x="172007" y="-4684"/>
                    <a:pt x="162939" y="5781"/>
                  </a:cubicBezTo>
                  <a:lnTo>
                    <a:pt x="3027" y="190350"/>
                  </a:lnTo>
                  <a:cubicBezTo>
                    <a:pt x="1319" y="192325"/>
                    <a:pt x="49" y="194662"/>
                    <a:pt x="4" y="197278"/>
                  </a:cubicBezTo>
                  <a:cubicBezTo>
                    <a:pt x="-212" y="209520"/>
                    <a:pt x="7548" y="247735"/>
                    <a:pt x="106221" y="274176"/>
                  </a:cubicBezTo>
                  <a:cubicBezTo>
                    <a:pt x="204893" y="300618"/>
                    <a:pt x="230719" y="271401"/>
                    <a:pt x="236656" y="260689"/>
                  </a:cubicBezTo>
                  <a:cubicBezTo>
                    <a:pt x="237926" y="258397"/>
                    <a:pt x="237996" y="255742"/>
                    <a:pt x="237501" y="253177"/>
                  </a:cubicBezTo>
                  <a:close/>
                </a:path>
              </a:pathLst>
            </a:custGeom>
            <a:solidFill>
              <a:srgbClr val="FEC8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4" name="Google Shape;1504;p50"/>
            <p:cNvSpPr/>
            <p:nvPr/>
          </p:nvSpPr>
          <p:spPr>
            <a:xfrm>
              <a:off x="1471402" y="5631592"/>
              <a:ext cx="234067" cy="109742"/>
            </a:xfrm>
            <a:custGeom>
              <a:rect b="b" l="l" r="r" t="t"/>
              <a:pathLst>
                <a:path extrusionOk="0" h="109742" w="234067">
                  <a:moveTo>
                    <a:pt x="0" y="33534"/>
                  </a:moveTo>
                  <a:cubicBezTo>
                    <a:pt x="2629" y="38100"/>
                    <a:pt x="5893" y="42761"/>
                    <a:pt x="9931" y="47428"/>
                  </a:cubicBezTo>
                  <a:cubicBezTo>
                    <a:pt x="26880" y="66999"/>
                    <a:pt x="56629" y="85782"/>
                    <a:pt x="107766" y="99479"/>
                  </a:cubicBezTo>
                  <a:cubicBezTo>
                    <a:pt x="158896" y="113183"/>
                    <a:pt x="194050" y="111798"/>
                    <a:pt x="218516" y="103315"/>
                  </a:cubicBezTo>
                  <a:cubicBezTo>
                    <a:pt x="224346" y="101295"/>
                    <a:pt x="229508" y="98889"/>
                    <a:pt x="234067" y="96247"/>
                  </a:cubicBezTo>
                  <a:lnTo>
                    <a:pt x="225673" y="52686"/>
                  </a:lnTo>
                  <a:cubicBezTo>
                    <a:pt x="222764" y="55544"/>
                    <a:pt x="217881" y="59074"/>
                    <a:pt x="209906" y="61843"/>
                  </a:cubicBezTo>
                  <a:cubicBezTo>
                    <a:pt x="194456" y="67196"/>
                    <a:pt x="166643" y="69895"/>
                    <a:pt x="119107" y="57163"/>
                  </a:cubicBezTo>
                  <a:cubicBezTo>
                    <a:pt x="71565" y="44425"/>
                    <a:pt x="48825" y="28175"/>
                    <a:pt x="38125" y="15811"/>
                  </a:cubicBezTo>
                  <a:cubicBezTo>
                    <a:pt x="32601" y="9430"/>
                    <a:pt x="30137" y="3931"/>
                    <a:pt x="29051" y="0"/>
                  </a:cubicBezTo>
                  <a:lnTo>
                    <a:pt x="0" y="33534"/>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5" name="Google Shape;1505;p50"/>
            <p:cNvSpPr/>
            <p:nvPr/>
          </p:nvSpPr>
          <p:spPr>
            <a:xfrm>
              <a:off x="1525244" y="5576804"/>
              <a:ext cx="164668" cy="72485"/>
            </a:xfrm>
            <a:custGeom>
              <a:rect b="b" l="l" r="r" t="t"/>
              <a:pathLst>
                <a:path extrusionOk="0" h="72485" w="164668">
                  <a:moveTo>
                    <a:pt x="0" y="26175"/>
                  </a:moveTo>
                  <a:cubicBezTo>
                    <a:pt x="15615" y="39834"/>
                    <a:pt x="40176" y="52832"/>
                    <a:pt x="78359" y="63062"/>
                  </a:cubicBezTo>
                  <a:cubicBezTo>
                    <a:pt x="116548" y="73292"/>
                    <a:pt x="144316" y="74314"/>
                    <a:pt x="164668" y="70301"/>
                  </a:cubicBezTo>
                  <a:lnTo>
                    <a:pt x="158115" y="36290"/>
                  </a:lnTo>
                  <a:cubicBezTo>
                    <a:pt x="143954" y="38748"/>
                    <a:pt x="121647" y="38373"/>
                    <a:pt x="87433" y="29204"/>
                  </a:cubicBezTo>
                  <a:cubicBezTo>
                    <a:pt x="53219" y="20034"/>
                    <a:pt x="33712" y="9208"/>
                    <a:pt x="22676" y="0"/>
                  </a:cubicBezTo>
                  <a:lnTo>
                    <a:pt x="0" y="2617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6" name="Google Shape;1506;p50"/>
            <p:cNvSpPr/>
            <p:nvPr/>
          </p:nvSpPr>
          <p:spPr>
            <a:xfrm>
              <a:off x="1575066" y="5525820"/>
              <a:ext cx="100450" cy="47236"/>
            </a:xfrm>
            <a:custGeom>
              <a:rect b="b" l="l" r="r" t="t"/>
              <a:pathLst>
                <a:path extrusionOk="0" h="47236" w="100450">
                  <a:moveTo>
                    <a:pt x="0" y="19653"/>
                  </a:moveTo>
                  <a:cubicBezTo>
                    <a:pt x="10700" y="27730"/>
                    <a:pt x="26098" y="35192"/>
                    <a:pt x="48089" y="41078"/>
                  </a:cubicBezTo>
                  <a:cubicBezTo>
                    <a:pt x="70079" y="46971"/>
                    <a:pt x="87147" y="48216"/>
                    <a:pt x="100451" y="46571"/>
                  </a:cubicBezTo>
                  <a:lnTo>
                    <a:pt x="95536" y="21037"/>
                  </a:lnTo>
                  <a:cubicBezTo>
                    <a:pt x="85877" y="21615"/>
                    <a:pt x="72688" y="20453"/>
                    <a:pt x="54896" y="15684"/>
                  </a:cubicBezTo>
                  <a:cubicBezTo>
                    <a:pt x="37097" y="10922"/>
                    <a:pt x="25095" y="5334"/>
                    <a:pt x="17024" y="0"/>
                  </a:cubicBezTo>
                  <a:lnTo>
                    <a:pt x="0" y="19653"/>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7" name="Google Shape;1507;p50"/>
            <p:cNvSpPr/>
            <p:nvPr/>
          </p:nvSpPr>
          <p:spPr>
            <a:xfrm>
              <a:off x="1285747" y="5470868"/>
              <a:ext cx="49898" cy="119951"/>
            </a:xfrm>
            <a:custGeom>
              <a:rect b="b" l="l" r="r" t="t"/>
              <a:pathLst>
                <a:path extrusionOk="0" h="119951" w="49898">
                  <a:moveTo>
                    <a:pt x="43612" y="19621"/>
                  </a:moveTo>
                  <a:cubicBezTo>
                    <a:pt x="40030" y="27241"/>
                    <a:pt x="40030" y="36055"/>
                    <a:pt x="43612" y="43669"/>
                  </a:cubicBezTo>
                  <a:cubicBezTo>
                    <a:pt x="51994" y="61474"/>
                    <a:pt x="51994" y="82080"/>
                    <a:pt x="43612" y="99885"/>
                  </a:cubicBezTo>
                  <a:lnTo>
                    <a:pt x="34169" y="119951"/>
                  </a:lnTo>
                  <a:lnTo>
                    <a:pt x="0" y="103867"/>
                  </a:lnTo>
                  <a:lnTo>
                    <a:pt x="9442" y="83801"/>
                  </a:lnTo>
                  <a:cubicBezTo>
                    <a:pt x="13024" y="76187"/>
                    <a:pt x="13024" y="67367"/>
                    <a:pt x="9442" y="59753"/>
                  </a:cubicBezTo>
                  <a:cubicBezTo>
                    <a:pt x="1060" y="41954"/>
                    <a:pt x="1060" y="21342"/>
                    <a:pt x="9442" y="3543"/>
                  </a:cubicBezTo>
                  <a:cubicBezTo>
                    <a:pt x="9982" y="2387"/>
                    <a:pt x="10446" y="1200"/>
                    <a:pt x="10820" y="0"/>
                  </a:cubicBezTo>
                  <a:lnTo>
                    <a:pt x="49352" y="0"/>
                  </a:lnTo>
                  <a:cubicBezTo>
                    <a:pt x="48482" y="6724"/>
                    <a:pt x="46565" y="13348"/>
                    <a:pt x="43612" y="19621"/>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8" name="Google Shape;1508;p50"/>
            <p:cNvSpPr/>
            <p:nvPr/>
          </p:nvSpPr>
          <p:spPr>
            <a:xfrm>
              <a:off x="1070368" y="5510041"/>
              <a:ext cx="49898" cy="176599"/>
            </a:xfrm>
            <a:custGeom>
              <a:rect b="b" l="l" r="r" t="t"/>
              <a:pathLst>
                <a:path extrusionOk="0" h="176599" w="49898">
                  <a:moveTo>
                    <a:pt x="9442" y="36144"/>
                  </a:moveTo>
                  <a:lnTo>
                    <a:pt x="0" y="16078"/>
                  </a:lnTo>
                  <a:lnTo>
                    <a:pt x="34169" y="0"/>
                  </a:lnTo>
                  <a:lnTo>
                    <a:pt x="43612" y="20066"/>
                  </a:lnTo>
                  <a:cubicBezTo>
                    <a:pt x="51994" y="37865"/>
                    <a:pt x="51994" y="58477"/>
                    <a:pt x="43612" y="76276"/>
                  </a:cubicBezTo>
                  <a:cubicBezTo>
                    <a:pt x="40030" y="83890"/>
                    <a:pt x="40030" y="92710"/>
                    <a:pt x="43612" y="100323"/>
                  </a:cubicBezTo>
                  <a:cubicBezTo>
                    <a:pt x="51994" y="118129"/>
                    <a:pt x="51994" y="138735"/>
                    <a:pt x="43612" y="156540"/>
                  </a:cubicBezTo>
                  <a:lnTo>
                    <a:pt x="34169" y="176600"/>
                  </a:lnTo>
                  <a:lnTo>
                    <a:pt x="0" y="160522"/>
                  </a:lnTo>
                  <a:lnTo>
                    <a:pt x="9442" y="140455"/>
                  </a:lnTo>
                  <a:cubicBezTo>
                    <a:pt x="13024" y="132842"/>
                    <a:pt x="13024" y="124022"/>
                    <a:pt x="9442" y="116408"/>
                  </a:cubicBezTo>
                  <a:cubicBezTo>
                    <a:pt x="1060" y="98603"/>
                    <a:pt x="1060" y="77997"/>
                    <a:pt x="9442" y="60192"/>
                  </a:cubicBezTo>
                  <a:cubicBezTo>
                    <a:pt x="13024" y="52578"/>
                    <a:pt x="13024" y="43764"/>
                    <a:pt x="9442" y="36144"/>
                  </a:cubicBez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09" name="Google Shape;1509;p50"/>
            <p:cNvSpPr/>
            <p:nvPr/>
          </p:nvSpPr>
          <p:spPr>
            <a:xfrm>
              <a:off x="1871179" y="5547810"/>
              <a:ext cx="49899" cy="176599"/>
            </a:xfrm>
            <a:custGeom>
              <a:rect b="b" l="l" r="r" t="t"/>
              <a:pathLst>
                <a:path extrusionOk="0" h="176599" w="49899">
                  <a:moveTo>
                    <a:pt x="9442" y="36144"/>
                  </a:moveTo>
                  <a:lnTo>
                    <a:pt x="0" y="16078"/>
                  </a:lnTo>
                  <a:lnTo>
                    <a:pt x="34176" y="0"/>
                  </a:lnTo>
                  <a:lnTo>
                    <a:pt x="43618" y="20066"/>
                  </a:lnTo>
                  <a:cubicBezTo>
                    <a:pt x="51994" y="37865"/>
                    <a:pt x="51994" y="58477"/>
                    <a:pt x="43618" y="76276"/>
                  </a:cubicBezTo>
                  <a:cubicBezTo>
                    <a:pt x="40030" y="83890"/>
                    <a:pt x="40030" y="92710"/>
                    <a:pt x="43618" y="100323"/>
                  </a:cubicBezTo>
                  <a:cubicBezTo>
                    <a:pt x="51994" y="118129"/>
                    <a:pt x="51994" y="138735"/>
                    <a:pt x="43618" y="156540"/>
                  </a:cubicBezTo>
                  <a:lnTo>
                    <a:pt x="34176" y="176600"/>
                  </a:lnTo>
                  <a:lnTo>
                    <a:pt x="0" y="160522"/>
                  </a:lnTo>
                  <a:lnTo>
                    <a:pt x="9442" y="140455"/>
                  </a:lnTo>
                  <a:cubicBezTo>
                    <a:pt x="13024" y="132842"/>
                    <a:pt x="13024" y="124022"/>
                    <a:pt x="9442" y="116408"/>
                  </a:cubicBezTo>
                  <a:cubicBezTo>
                    <a:pt x="1060" y="98603"/>
                    <a:pt x="1060" y="77997"/>
                    <a:pt x="9442" y="60192"/>
                  </a:cubicBezTo>
                  <a:cubicBezTo>
                    <a:pt x="13024" y="52578"/>
                    <a:pt x="13024" y="43764"/>
                    <a:pt x="9442" y="36144"/>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0" name="Google Shape;1510;p50"/>
            <p:cNvSpPr/>
            <p:nvPr/>
          </p:nvSpPr>
          <p:spPr>
            <a:xfrm>
              <a:off x="1502924" y="6200357"/>
              <a:ext cx="184275" cy="162958"/>
            </a:xfrm>
            <a:custGeom>
              <a:rect b="b" l="l" r="r" t="t"/>
              <a:pathLst>
                <a:path extrusionOk="0" h="162958" w="184275">
                  <a:moveTo>
                    <a:pt x="171533" y="115562"/>
                  </a:moveTo>
                  <a:lnTo>
                    <a:pt x="180613" y="112971"/>
                  </a:lnTo>
                  <a:lnTo>
                    <a:pt x="171533" y="115562"/>
                  </a:lnTo>
                  <a:cubicBezTo>
                    <a:pt x="171158" y="114247"/>
                    <a:pt x="171012" y="112755"/>
                    <a:pt x="170942" y="111961"/>
                  </a:cubicBezTo>
                  <a:cubicBezTo>
                    <a:pt x="170847" y="110907"/>
                    <a:pt x="170771" y="109662"/>
                    <a:pt x="170707" y="108354"/>
                  </a:cubicBezTo>
                  <a:cubicBezTo>
                    <a:pt x="170586" y="105719"/>
                    <a:pt x="170504" y="102525"/>
                    <a:pt x="170466" y="99376"/>
                  </a:cubicBezTo>
                  <a:cubicBezTo>
                    <a:pt x="170434" y="96226"/>
                    <a:pt x="170440" y="93045"/>
                    <a:pt x="170485" y="90441"/>
                  </a:cubicBezTo>
                  <a:cubicBezTo>
                    <a:pt x="170529" y="88250"/>
                    <a:pt x="170605" y="85463"/>
                    <a:pt x="170904" y="83831"/>
                  </a:cubicBezTo>
                  <a:lnTo>
                    <a:pt x="184118" y="11136"/>
                  </a:lnTo>
                  <a:cubicBezTo>
                    <a:pt x="185299" y="4646"/>
                    <a:pt x="179629" y="-1024"/>
                    <a:pt x="173139" y="157"/>
                  </a:cubicBezTo>
                  <a:lnTo>
                    <a:pt x="130715" y="7866"/>
                  </a:lnTo>
                  <a:cubicBezTo>
                    <a:pt x="108210" y="11961"/>
                    <a:pt x="86093" y="17943"/>
                    <a:pt x="64592" y="25766"/>
                  </a:cubicBezTo>
                  <a:lnTo>
                    <a:pt x="6210" y="46995"/>
                  </a:lnTo>
                  <a:lnTo>
                    <a:pt x="2985" y="38117"/>
                  </a:lnTo>
                  <a:lnTo>
                    <a:pt x="6210" y="46995"/>
                  </a:lnTo>
                  <a:cubicBezTo>
                    <a:pt x="2483" y="48347"/>
                    <a:pt x="0" y="51897"/>
                    <a:pt x="0" y="55865"/>
                  </a:cubicBezTo>
                  <a:lnTo>
                    <a:pt x="0" y="103757"/>
                  </a:lnTo>
                  <a:cubicBezTo>
                    <a:pt x="0" y="107078"/>
                    <a:pt x="1734" y="110088"/>
                    <a:pt x="4458" y="111777"/>
                  </a:cubicBezTo>
                  <a:cubicBezTo>
                    <a:pt x="5486" y="112419"/>
                    <a:pt x="6655" y="112990"/>
                    <a:pt x="8369" y="113809"/>
                  </a:cubicBezTo>
                  <a:cubicBezTo>
                    <a:pt x="8426" y="113835"/>
                    <a:pt x="8484" y="113860"/>
                    <a:pt x="8541" y="113892"/>
                  </a:cubicBezTo>
                  <a:cubicBezTo>
                    <a:pt x="10084" y="114628"/>
                    <a:pt x="12109" y="115594"/>
                    <a:pt x="14084" y="116819"/>
                  </a:cubicBezTo>
                  <a:lnTo>
                    <a:pt x="59455" y="144861"/>
                  </a:lnTo>
                  <a:cubicBezTo>
                    <a:pt x="61785" y="146302"/>
                    <a:pt x="64256" y="147375"/>
                    <a:pt x="66789" y="148029"/>
                  </a:cubicBezTo>
                  <a:cubicBezTo>
                    <a:pt x="88081" y="153516"/>
                    <a:pt x="109791" y="157326"/>
                    <a:pt x="131699" y="159294"/>
                  </a:cubicBezTo>
                  <a:lnTo>
                    <a:pt x="171710" y="162914"/>
                  </a:lnTo>
                  <a:cubicBezTo>
                    <a:pt x="178314" y="163549"/>
                    <a:pt x="183464" y="157326"/>
                    <a:pt x="181642" y="150912"/>
                  </a:cubicBezTo>
                  <a:lnTo>
                    <a:pt x="171533" y="115562"/>
                  </a:lnTo>
                  <a:close/>
                </a:path>
              </a:pathLst>
            </a:custGeom>
            <a:solidFill>
              <a:srgbClr val="FDB515"/>
            </a:solidFill>
            <a:ln cap="flat" cmpd="sng" w="18875">
              <a:solidFill>
                <a:srgbClr val="EEAA1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1" name="Google Shape;1511;p50"/>
            <p:cNvSpPr/>
            <p:nvPr/>
          </p:nvSpPr>
          <p:spPr>
            <a:xfrm>
              <a:off x="1295192" y="6200357"/>
              <a:ext cx="184275" cy="162958"/>
            </a:xfrm>
            <a:custGeom>
              <a:rect b="b" l="l" r="r" t="t"/>
              <a:pathLst>
                <a:path extrusionOk="0" h="162958" w="184275">
                  <a:moveTo>
                    <a:pt x="12742" y="115562"/>
                  </a:moveTo>
                  <a:lnTo>
                    <a:pt x="3662" y="112971"/>
                  </a:lnTo>
                  <a:lnTo>
                    <a:pt x="12742" y="115562"/>
                  </a:lnTo>
                  <a:cubicBezTo>
                    <a:pt x="13117" y="114247"/>
                    <a:pt x="13263" y="112755"/>
                    <a:pt x="13333" y="111961"/>
                  </a:cubicBezTo>
                  <a:cubicBezTo>
                    <a:pt x="13428" y="110907"/>
                    <a:pt x="13504" y="109662"/>
                    <a:pt x="13568" y="108354"/>
                  </a:cubicBezTo>
                  <a:cubicBezTo>
                    <a:pt x="13695" y="105719"/>
                    <a:pt x="13771" y="102525"/>
                    <a:pt x="13809" y="99376"/>
                  </a:cubicBezTo>
                  <a:cubicBezTo>
                    <a:pt x="13841" y="96226"/>
                    <a:pt x="13841" y="93045"/>
                    <a:pt x="13790" y="90441"/>
                  </a:cubicBezTo>
                  <a:cubicBezTo>
                    <a:pt x="13746" y="88250"/>
                    <a:pt x="13670" y="85463"/>
                    <a:pt x="13371" y="83831"/>
                  </a:cubicBezTo>
                  <a:lnTo>
                    <a:pt x="157" y="11136"/>
                  </a:lnTo>
                  <a:cubicBezTo>
                    <a:pt x="-1024" y="4646"/>
                    <a:pt x="4646" y="-1024"/>
                    <a:pt x="11136" y="157"/>
                  </a:cubicBezTo>
                  <a:lnTo>
                    <a:pt x="53560" y="7866"/>
                  </a:lnTo>
                  <a:cubicBezTo>
                    <a:pt x="76065" y="11961"/>
                    <a:pt x="98182" y="17943"/>
                    <a:pt x="119683" y="25766"/>
                  </a:cubicBezTo>
                  <a:lnTo>
                    <a:pt x="178065" y="46995"/>
                  </a:lnTo>
                  <a:lnTo>
                    <a:pt x="181291" y="38117"/>
                  </a:lnTo>
                  <a:lnTo>
                    <a:pt x="178065" y="46995"/>
                  </a:lnTo>
                  <a:cubicBezTo>
                    <a:pt x="181792" y="48347"/>
                    <a:pt x="184275" y="51897"/>
                    <a:pt x="184275" y="55865"/>
                  </a:cubicBezTo>
                  <a:lnTo>
                    <a:pt x="184275" y="103757"/>
                  </a:lnTo>
                  <a:cubicBezTo>
                    <a:pt x="184275" y="107078"/>
                    <a:pt x="182542" y="110088"/>
                    <a:pt x="179817" y="111777"/>
                  </a:cubicBezTo>
                  <a:cubicBezTo>
                    <a:pt x="178789" y="112419"/>
                    <a:pt x="177620" y="112990"/>
                    <a:pt x="175906" y="113809"/>
                  </a:cubicBezTo>
                  <a:cubicBezTo>
                    <a:pt x="175849" y="113835"/>
                    <a:pt x="175791" y="113860"/>
                    <a:pt x="175734" y="113892"/>
                  </a:cubicBezTo>
                  <a:cubicBezTo>
                    <a:pt x="174191" y="114628"/>
                    <a:pt x="172166" y="115594"/>
                    <a:pt x="170191" y="116819"/>
                  </a:cubicBezTo>
                  <a:lnTo>
                    <a:pt x="124820" y="144861"/>
                  </a:lnTo>
                  <a:cubicBezTo>
                    <a:pt x="122490" y="146302"/>
                    <a:pt x="120019" y="147375"/>
                    <a:pt x="117486" y="148029"/>
                  </a:cubicBezTo>
                  <a:cubicBezTo>
                    <a:pt x="96194" y="153516"/>
                    <a:pt x="74490" y="157326"/>
                    <a:pt x="52576" y="159294"/>
                  </a:cubicBezTo>
                  <a:lnTo>
                    <a:pt x="12571" y="162914"/>
                  </a:lnTo>
                  <a:cubicBezTo>
                    <a:pt x="5961" y="163549"/>
                    <a:pt x="811" y="157326"/>
                    <a:pt x="2633" y="150912"/>
                  </a:cubicBezTo>
                  <a:lnTo>
                    <a:pt x="12742" y="115562"/>
                  </a:lnTo>
                  <a:close/>
                </a:path>
              </a:pathLst>
            </a:custGeom>
            <a:solidFill>
              <a:srgbClr val="FDB515"/>
            </a:solidFill>
            <a:ln cap="flat" cmpd="sng" w="18875">
              <a:solidFill>
                <a:srgbClr val="EEAA1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2" name="Google Shape;1512;p50"/>
            <p:cNvSpPr/>
            <p:nvPr/>
          </p:nvSpPr>
          <p:spPr>
            <a:xfrm>
              <a:off x="1446269" y="6242996"/>
              <a:ext cx="94424" cy="84982"/>
            </a:xfrm>
            <a:custGeom>
              <a:rect b="b" l="l" r="r" t="t"/>
              <a:pathLst>
                <a:path extrusionOk="0" h="84982" w="94424">
                  <a:moveTo>
                    <a:pt x="0" y="23343"/>
                  </a:moveTo>
                  <a:lnTo>
                    <a:pt x="0" y="66624"/>
                  </a:lnTo>
                  <a:cubicBezTo>
                    <a:pt x="0" y="71444"/>
                    <a:pt x="1219" y="73603"/>
                    <a:pt x="2362" y="74479"/>
                  </a:cubicBezTo>
                  <a:cubicBezTo>
                    <a:pt x="7493" y="78403"/>
                    <a:pt x="20066" y="84982"/>
                    <a:pt x="47212" y="84982"/>
                  </a:cubicBezTo>
                  <a:cubicBezTo>
                    <a:pt x="74352" y="84982"/>
                    <a:pt x="86925" y="78403"/>
                    <a:pt x="92056" y="74479"/>
                  </a:cubicBezTo>
                  <a:cubicBezTo>
                    <a:pt x="93199" y="73603"/>
                    <a:pt x="94424" y="71444"/>
                    <a:pt x="94424" y="66624"/>
                  </a:cubicBezTo>
                  <a:lnTo>
                    <a:pt x="94424" y="23343"/>
                  </a:lnTo>
                  <a:cubicBezTo>
                    <a:pt x="94424" y="12351"/>
                    <a:pt x="88271" y="4363"/>
                    <a:pt x="79800" y="2801"/>
                  </a:cubicBezTo>
                  <a:cubicBezTo>
                    <a:pt x="71183" y="1219"/>
                    <a:pt x="60204" y="0"/>
                    <a:pt x="47212" y="0"/>
                  </a:cubicBezTo>
                  <a:cubicBezTo>
                    <a:pt x="34214" y="0"/>
                    <a:pt x="23235" y="1219"/>
                    <a:pt x="14618" y="2801"/>
                  </a:cubicBezTo>
                  <a:cubicBezTo>
                    <a:pt x="6147" y="4363"/>
                    <a:pt x="0" y="12351"/>
                    <a:pt x="0" y="23343"/>
                  </a:cubicBezTo>
                  <a:close/>
                </a:path>
              </a:pathLst>
            </a:custGeom>
            <a:solidFill>
              <a:srgbClr val="FDB515"/>
            </a:solidFill>
            <a:ln cap="flat" cmpd="sng" w="18875">
              <a:solidFill>
                <a:srgbClr val="EEAA13"/>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3" name="Google Shape;1513;p50"/>
            <p:cNvSpPr/>
            <p:nvPr/>
          </p:nvSpPr>
          <p:spPr>
            <a:xfrm>
              <a:off x="1304632" y="6207378"/>
              <a:ext cx="37769" cy="37769"/>
            </a:xfrm>
            <a:custGeom>
              <a:rect b="b" l="l" r="r" t="t"/>
              <a:pathLst>
                <a:path extrusionOk="0" h="37769" w="37769">
                  <a:moveTo>
                    <a:pt x="37770" y="18885"/>
                  </a:moveTo>
                  <a:cubicBezTo>
                    <a:pt x="37770" y="29318"/>
                    <a:pt x="29312" y="37770"/>
                    <a:pt x="18885" y="37770"/>
                  </a:cubicBezTo>
                  <a:cubicBezTo>
                    <a:pt x="8452" y="37770"/>
                    <a:pt x="0" y="29318"/>
                    <a:pt x="0" y="18885"/>
                  </a:cubicBezTo>
                  <a:cubicBezTo>
                    <a:pt x="0" y="8458"/>
                    <a:pt x="8452" y="0"/>
                    <a:pt x="18885" y="0"/>
                  </a:cubicBezTo>
                  <a:cubicBezTo>
                    <a:pt x="29312" y="0"/>
                    <a:pt x="37770" y="8458"/>
                    <a:pt x="3777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4" name="Google Shape;1514;p50"/>
            <p:cNvSpPr/>
            <p:nvPr/>
          </p:nvSpPr>
          <p:spPr>
            <a:xfrm>
              <a:off x="1380172" y="6264033"/>
              <a:ext cx="37769" cy="37769"/>
            </a:xfrm>
            <a:custGeom>
              <a:rect b="b" l="l" r="r" t="t"/>
              <a:pathLst>
                <a:path extrusionOk="0" h="37769" w="37769">
                  <a:moveTo>
                    <a:pt x="37770" y="18885"/>
                  </a:moveTo>
                  <a:cubicBezTo>
                    <a:pt x="37770" y="29318"/>
                    <a:pt x="29312" y="37770"/>
                    <a:pt x="18885" y="37770"/>
                  </a:cubicBezTo>
                  <a:cubicBezTo>
                    <a:pt x="8452" y="37770"/>
                    <a:pt x="0" y="29318"/>
                    <a:pt x="0" y="18885"/>
                  </a:cubicBezTo>
                  <a:cubicBezTo>
                    <a:pt x="0" y="8458"/>
                    <a:pt x="8452" y="0"/>
                    <a:pt x="18885" y="0"/>
                  </a:cubicBezTo>
                  <a:cubicBezTo>
                    <a:pt x="29312" y="0"/>
                    <a:pt x="37770" y="8458"/>
                    <a:pt x="3777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5" name="Google Shape;1515;p50"/>
            <p:cNvSpPr/>
            <p:nvPr/>
          </p:nvSpPr>
          <p:spPr>
            <a:xfrm>
              <a:off x="1304632" y="6320688"/>
              <a:ext cx="37769" cy="37757"/>
            </a:xfrm>
            <a:custGeom>
              <a:rect b="b" l="l" r="r" t="t"/>
              <a:pathLst>
                <a:path extrusionOk="0" h="37757" w="37769">
                  <a:moveTo>
                    <a:pt x="37770" y="18885"/>
                  </a:moveTo>
                  <a:cubicBezTo>
                    <a:pt x="37770" y="29312"/>
                    <a:pt x="29312" y="37757"/>
                    <a:pt x="18885" y="37757"/>
                  </a:cubicBezTo>
                  <a:cubicBezTo>
                    <a:pt x="8452" y="37757"/>
                    <a:pt x="0" y="29312"/>
                    <a:pt x="0" y="18885"/>
                  </a:cubicBezTo>
                  <a:cubicBezTo>
                    <a:pt x="0" y="8458"/>
                    <a:pt x="8452" y="0"/>
                    <a:pt x="18885" y="0"/>
                  </a:cubicBezTo>
                  <a:cubicBezTo>
                    <a:pt x="29312" y="0"/>
                    <a:pt x="37770" y="8458"/>
                    <a:pt x="3777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6" name="Google Shape;1516;p50"/>
            <p:cNvSpPr/>
            <p:nvPr/>
          </p:nvSpPr>
          <p:spPr>
            <a:xfrm>
              <a:off x="1644561" y="6207378"/>
              <a:ext cx="37769" cy="37769"/>
            </a:xfrm>
            <a:custGeom>
              <a:rect b="b" l="l" r="r" t="t"/>
              <a:pathLst>
                <a:path extrusionOk="0" h="37769" w="37769">
                  <a:moveTo>
                    <a:pt x="0" y="18885"/>
                  </a:moveTo>
                  <a:cubicBezTo>
                    <a:pt x="0" y="29318"/>
                    <a:pt x="8452" y="37770"/>
                    <a:pt x="18885" y="37770"/>
                  </a:cubicBezTo>
                  <a:cubicBezTo>
                    <a:pt x="29312" y="37770"/>
                    <a:pt x="37770" y="29318"/>
                    <a:pt x="37770" y="18885"/>
                  </a:cubicBezTo>
                  <a:cubicBezTo>
                    <a:pt x="37770" y="8458"/>
                    <a:pt x="29312" y="0"/>
                    <a:pt x="18885" y="0"/>
                  </a:cubicBezTo>
                  <a:cubicBezTo>
                    <a:pt x="8452" y="0"/>
                    <a:pt x="0" y="8458"/>
                    <a:pt x="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7" name="Google Shape;1517;p50"/>
            <p:cNvSpPr/>
            <p:nvPr/>
          </p:nvSpPr>
          <p:spPr>
            <a:xfrm>
              <a:off x="1569021" y="6264033"/>
              <a:ext cx="37769" cy="37769"/>
            </a:xfrm>
            <a:custGeom>
              <a:rect b="b" l="l" r="r" t="t"/>
              <a:pathLst>
                <a:path extrusionOk="0" h="37769" w="37769">
                  <a:moveTo>
                    <a:pt x="0" y="18885"/>
                  </a:moveTo>
                  <a:cubicBezTo>
                    <a:pt x="0" y="29318"/>
                    <a:pt x="8452" y="37770"/>
                    <a:pt x="18885" y="37770"/>
                  </a:cubicBezTo>
                  <a:cubicBezTo>
                    <a:pt x="29312" y="37770"/>
                    <a:pt x="37770" y="29318"/>
                    <a:pt x="37770" y="18885"/>
                  </a:cubicBezTo>
                  <a:cubicBezTo>
                    <a:pt x="37770" y="8458"/>
                    <a:pt x="29312" y="0"/>
                    <a:pt x="18885" y="0"/>
                  </a:cubicBezTo>
                  <a:cubicBezTo>
                    <a:pt x="8452" y="0"/>
                    <a:pt x="0" y="8458"/>
                    <a:pt x="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8" name="Google Shape;1518;p50"/>
            <p:cNvSpPr/>
            <p:nvPr/>
          </p:nvSpPr>
          <p:spPr>
            <a:xfrm>
              <a:off x="1644561" y="6320688"/>
              <a:ext cx="37769" cy="37757"/>
            </a:xfrm>
            <a:custGeom>
              <a:rect b="b" l="l" r="r" t="t"/>
              <a:pathLst>
                <a:path extrusionOk="0" h="37757" w="37769">
                  <a:moveTo>
                    <a:pt x="0" y="18885"/>
                  </a:moveTo>
                  <a:cubicBezTo>
                    <a:pt x="0" y="29312"/>
                    <a:pt x="8452" y="37757"/>
                    <a:pt x="18885" y="37757"/>
                  </a:cubicBezTo>
                  <a:cubicBezTo>
                    <a:pt x="29312" y="37757"/>
                    <a:pt x="37770" y="29312"/>
                    <a:pt x="37770" y="18885"/>
                  </a:cubicBezTo>
                  <a:cubicBezTo>
                    <a:pt x="37770" y="8458"/>
                    <a:pt x="29312" y="0"/>
                    <a:pt x="18885" y="0"/>
                  </a:cubicBezTo>
                  <a:cubicBezTo>
                    <a:pt x="8452" y="0"/>
                    <a:pt x="0" y="8458"/>
                    <a:pt x="0" y="18885"/>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19" name="Google Shape;1519;p50"/>
            <p:cNvSpPr/>
            <p:nvPr/>
          </p:nvSpPr>
          <p:spPr>
            <a:xfrm>
              <a:off x="1286808" y="6190932"/>
              <a:ext cx="409840" cy="181842"/>
            </a:xfrm>
            <a:custGeom>
              <a:rect b="b" l="l" r="r" t="t"/>
              <a:pathLst>
                <a:path extrusionOk="0" h="181842" w="409840">
                  <a:moveTo>
                    <a:pt x="36709" y="73101"/>
                  </a:moveTo>
                  <a:cubicBezTo>
                    <a:pt x="57569" y="73101"/>
                    <a:pt x="74479" y="56191"/>
                    <a:pt x="74479" y="35331"/>
                  </a:cubicBezTo>
                  <a:cubicBezTo>
                    <a:pt x="74479" y="24479"/>
                    <a:pt x="69901" y="14700"/>
                    <a:pt x="62573" y="7810"/>
                  </a:cubicBezTo>
                  <a:lnTo>
                    <a:pt x="22168" y="464"/>
                  </a:lnTo>
                  <a:cubicBezTo>
                    <a:pt x="11201" y="5042"/>
                    <a:pt x="2857" y="14643"/>
                    <a:pt x="0" y="26384"/>
                  </a:cubicBezTo>
                  <a:lnTo>
                    <a:pt x="5499" y="56617"/>
                  </a:lnTo>
                  <a:cubicBezTo>
                    <a:pt x="12300" y="66567"/>
                    <a:pt x="23743" y="73101"/>
                    <a:pt x="36709" y="73101"/>
                  </a:cubicBezTo>
                  <a:close/>
                  <a:moveTo>
                    <a:pt x="1245" y="161671"/>
                  </a:moveTo>
                  <a:cubicBezTo>
                    <a:pt x="1340" y="160401"/>
                    <a:pt x="1562" y="159067"/>
                    <a:pt x="1937" y="157772"/>
                  </a:cubicBezTo>
                  <a:lnTo>
                    <a:pt x="12046" y="122396"/>
                  </a:lnTo>
                  <a:cubicBezTo>
                    <a:pt x="12173" y="121952"/>
                    <a:pt x="12281" y="121018"/>
                    <a:pt x="12376" y="119748"/>
                  </a:cubicBezTo>
                  <a:cubicBezTo>
                    <a:pt x="18948" y="114211"/>
                    <a:pt x="27438" y="110871"/>
                    <a:pt x="36709" y="110871"/>
                  </a:cubicBezTo>
                  <a:cubicBezTo>
                    <a:pt x="57569" y="110871"/>
                    <a:pt x="74479" y="127781"/>
                    <a:pt x="74479" y="148641"/>
                  </a:cubicBezTo>
                  <a:cubicBezTo>
                    <a:pt x="74479" y="160655"/>
                    <a:pt x="68866" y="171386"/>
                    <a:pt x="60122" y="178308"/>
                  </a:cubicBezTo>
                  <a:lnTo>
                    <a:pt x="21806" y="181737"/>
                  </a:lnTo>
                  <a:cubicBezTo>
                    <a:pt x="20714" y="181864"/>
                    <a:pt x="19634" y="181864"/>
                    <a:pt x="18586" y="181801"/>
                  </a:cubicBezTo>
                  <a:cubicBezTo>
                    <a:pt x="10630" y="177419"/>
                    <a:pt x="4413" y="170307"/>
                    <a:pt x="1245" y="161671"/>
                  </a:cubicBezTo>
                  <a:close/>
                  <a:moveTo>
                    <a:pt x="112249" y="129756"/>
                  </a:moveTo>
                  <a:cubicBezTo>
                    <a:pt x="133109" y="129756"/>
                    <a:pt x="150019" y="112846"/>
                    <a:pt x="150019" y="91986"/>
                  </a:cubicBezTo>
                  <a:cubicBezTo>
                    <a:pt x="150019" y="71126"/>
                    <a:pt x="133109" y="54216"/>
                    <a:pt x="112249" y="54216"/>
                  </a:cubicBezTo>
                  <a:cubicBezTo>
                    <a:pt x="91389" y="54216"/>
                    <a:pt x="74479" y="71126"/>
                    <a:pt x="74479" y="91986"/>
                  </a:cubicBezTo>
                  <a:cubicBezTo>
                    <a:pt x="74479" y="112846"/>
                    <a:pt x="91389" y="129756"/>
                    <a:pt x="112249" y="129756"/>
                  </a:cubicBezTo>
                  <a:close/>
                  <a:moveTo>
                    <a:pt x="338868" y="35331"/>
                  </a:moveTo>
                  <a:cubicBezTo>
                    <a:pt x="338868" y="56191"/>
                    <a:pt x="355778" y="73101"/>
                    <a:pt x="376637" y="73101"/>
                  </a:cubicBezTo>
                  <a:cubicBezTo>
                    <a:pt x="386429" y="73101"/>
                    <a:pt x="395357" y="69374"/>
                    <a:pt x="402069" y="63252"/>
                  </a:cubicBezTo>
                  <a:lnTo>
                    <a:pt x="409524" y="22250"/>
                  </a:lnTo>
                  <a:cubicBezTo>
                    <a:pt x="409842" y="20523"/>
                    <a:pt x="409912" y="18828"/>
                    <a:pt x="409772" y="17189"/>
                  </a:cubicBezTo>
                  <a:cubicBezTo>
                    <a:pt x="405467" y="9353"/>
                    <a:pt x="398469" y="3207"/>
                    <a:pt x="390017" y="0"/>
                  </a:cubicBezTo>
                  <a:cubicBezTo>
                    <a:pt x="389211" y="44"/>
                    <a:pt x="388391" y="140"/>
                    <a:pt x="387566" y="292"/>
                  </a:cubicBezTo>
                  <a:lnTo>
                    <a:pt x="351923" y="6769"/>
                  </a:lnTo>
                  <a:cubicBezTo>
                    <a:pt x="343922" y="13697"/>
                    <a:pt x="338868" y="23927"/>
                    <a:pt x="338868" y="35331"/>
                  </a:cubicBezTo>
                  <a:close/>
                  <a:moveTo>
                    <a:pt x="396215" y="116338"/>
                  </a:moveTo>
                  <a:cubicBezTo>
                    <a:pt x="390506" y="112871"/>
                    <a:pt x="383800" y="110871"/>
                    <a:pt x="376637" y="110871"/>
                  </a:cubicBezTo>
                  <a:cubicBezTo>
                    <a:pt x="355778" y="110871"/>
                    <a:pt x="338868" y="127781"/>
                    <a:pt x="338868" y="148641"/>
                  </a:cubicBezTo>
                  <a:cubicBezTo>
                    <a:pt x="338868" y="160909"/>
                    <a:pt x="344735" y="171831"/>
                    <a:pt x="353828" y="178752"/>
                  </a:cubicBezTo>
                  <a:lnTo>
                    <a:pt x="386969" y="181737"/>
                  </a:lnTo>
                  <a:cubicBezTo>
                    <a:pt x="400183" y="182943"/>
                    <a:pt x="410483" y="170497"/>
                    <a:pt x="406838" y="157772"/>
                  </a:cubicBezTo>
                  <a:lnTo>
                    <a:pt x="396729" y="122396"/>
                  </a:lnTo>
                  <a:cubicBezTo>
                    <a:pt x="396507" y="121609"/>
                    <a:pt x="396335" y="119304"/>
                    <a:pt x="396215" y="116338"/>
                  </a:cubicBezTo>
                  <a:close/>
                  <a:moveTo>
                    <a:pt x="263328" y="91986"/>
                  </a:moveTo>
                  <a:cubicBezTo>
                    <a:pt x="263328" y="112846"/>
                    <a:pt x="280238" y="129756"/>
                    <a:pt x="301098" y="129756"/>
                  </a:cubicBezTo>
                  <a:cubicBezTo>
                    <a:pt x="321958" y="129756"/>
                    <a:pt x="338868" y="112846"/>
                    <a:pt x="338868" y="91986"/>
                  </a:cubicBezTo>
                  <a:cubicBezTo>
                    <a:pt x="338868" y="71126"/>
                    <a:pt x="321958" y="54216"/>
                    <a:pt x="301098" y="54216"/>
                  </a:cubicBezTo>
                  <a:cubicBezTo>
                    <a:pt x="280238" y="54216"/>
                    <a:pt x="263328" y="71126"/>
                    <a:pt x="263328" y="91986"/>
                  </a:cubicBezTo>
                  <a:close/>
                  <a:moveTo>
                    <a:pt x="55594" y="35331"/>
                  </a:moveTo>
                  <a:cubicBezTo>
                    <a:pt x="55594" y="45764"/>
                    <a:pt x="47136" y="54216"/>
                    <a:pt x="36709" y="54216"/>
                  </a:cubicBezTo>
                  <a:cubicBezTo>
                    <a:pt x="26276" y="54216"/>
                    <a:pt x="17824" y="45764"/>
                    <a:pt x="17824" y="35331"/>
                  </a:cubicBezTo>
                  <a:cubicBezTo>
                    <a:pt x="17824" y="24905"/>
                    <a:pt x="26276" y="16446"/>
                    <a:pt x="36709" y="16446"/>
                  </a:cubicBezTo>
                  <a:cubicBezTo>
                    <a:pt x="47136" y="16446"/>
                    <a:pt x="55594" y="24905"/>
                    <a:pt x="55594" y="35331"/>
                  </a:cubicBezTo>
                  <a:close/>
                  <a:moveTo>
                    <a:pt x="131134" y="91986"/>
                  </a:moveTo>
                  <a:cubicBezTo>
                    <a:pt x="131134" y="102419"/>
                    <a:pt x="122676" y="110871"/>
                    <a:pt x="112249" y="110871"/>
                  </a:cubicBezTo>
                  <a:cubicBezTo>
                    <a:pt x="101816" y="110871"/>
                    <a:pt x="93364" y="102419"/>
                    <a:pt x="93364" y="91986"/>
                  </a:cubicBezTo>
                  <a:cubicBezTo>
                    <a:pt x="93364" y="81559"/>
                    <a:pt x="101816" y="73101"/>
                    <a:pt x="112249" y="73101"/>
                  </a:cubicBezTo>
                  <a:cubicBezTo>
                    <a:pt x="122676" y="73101"/>
                    <a:pt x="131134" y="81559"/>
                    <a:pt x="131134" y="91986"/>
                  </a:cubicBezTo>
                  <a:close/>
                  <a:moveTo>
                    <a:pt x="36709" y="167513"/>
                  </a:moveTo>
                  <a:cubicBezTo>
                    <a:pt x="47136" y="167513"/>
                    <a:pt x="55594" y="159067"/>
                    <a:pt x="55594" y="148641"/>
                  </a:cubicBezTo>
                  <a:cubicBezTo>
                    <a:pt x="55594" y="138214"/>
                    <a:pt x="47136" y="129756"/>
                    <a:pt x="36709" y="129756"/>
                  </a:cubicBezTo>
                  <a:cubicBezTo>
                    <a:pt x="26276" y="129756"/>
                    <a:pt x="17824" y="138214"/>
                    <a:pt x="17824" y="148641"/>
                  </a:cubicBezTo>
                  <a:cubicBezTo>
                    <a:pt x="17824" y="159067"/>
                    <a:pt x="26276" y="167513"/>
                    <a:pt x="36709" y="167513"/>
                  </a:cubicBezTo>
                  <a:close/>
                  <a:moveTo>
                    <a:pt x="357753" y="35331"/>
                  </a:moveTo>
                  <a:cubicBezTo>
                    <a:pt x="357753" y="45764"/>
                    <a:pt x="366204" y="54216"/>
                    <a:pt x="376637" y="54216"/>
                  </a:cubicBezTo>
                  <a:cubicBezTo>
                    <a:pt x="387064" y="54216"/>
                    <a:pt x="395522" y="45764"/>
                    <a:pt x="395522" y="35331"/>
                  </a:cubicBezTo>
                  <a:cubicBezTo>
                    <a:pt x="395522" y="24905"/>
                    <a:pt x="387064" y="16446"/>
                    <a:pt x="376637" y="16446"/>
                  </a:cubicBezTo>
                  <a:cubicBezTo>
                    <a:pt x="366204" y="16446"/>
                    <a:pt x="357753" y="24905"/>
                    <a:pt x="357753" y="35331"/>
                  </a:cubicBezTo>
                  <a:close/>
                  <a:moveTo>
                    <a:pt x="301098" y="110871"/>
                  </a:moveTo>
                  <a:cubicBezTo>
                    <a:pt x="290665" y="110871"/>
                    <a:pt x="282213" y="102419"/>
                    <a:pt x="282213" y="91986"/>
                  </a:cubicBezTo>
                  <a:cubicBezTo>
                    <a:pt x="282213" y="81559"/>
                    <a:pt x="290665" y="73101"/>
                    <a:pt x="301098" y="73101"/>
                  </a:cubicBezTo>
                  <a:cubicBezTo>
                    <a:pt x="311525" y="73101"/>
                    <a:pt x="319983" y="81559"/>
                    <a:pt x="319983" y="91986"/>
                  </a:cubicBezTo>
                  <a:cubicBezTo>
                    <a:pt x="319983" y="102419"/>
                    <a:pt x="311525" y="110871"/>
                    <a:pt x="301098" y="110871"/>
                  </a:cubicBezTo>
                  <a:close/>
                  <a:moveTo>
                    <a:pt x="357753" y="148641"/>
                  </a:moveTo>
                  <a:cubicBezTo>
                    <a:pt x="357753" y="159067"/>
                    <a:pt x="366204" y="167513"/>
                    <a:pt x="376637" y="167513"/>
                  </a:cubicBezTo>
                  <a:cubicBezTo>
                    <a:pt x="387064" y="167513"/>
                    <a:pt x="395522" y="159067"/>
                    <a:pt x="395522" y="148641"/>
                  </a:cubicBezTo>
                  <a:cubicBezTo>
                    <a:pt x="395522" y="138214"/>
                    <a:pt x="387064" y="129756"/>
                    <a:pt x="376637" y="129756"/>
                  </a:cubicBezTo>
                  <a:cubicBezTo>
                    <a:pt x="366204" y="129756"/>
                    <a:pt x="357753" y="138214"/>
                    <a:pt x="357753" y="148641"/>
                  </a:cubicBezTo>
                  <a:close/>
                </a:path>
              </a:pathLst>
            </a:custGeom>
            <a:solidFill>
              <a:srgbClr val="C6C9C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0" name="Google Shape;1520;p50"/>
            <p:cNvSpPr/>
            <p:nvPr/>
          </p:nvSpPr>
          <p:spPr>
            <a:xfrm>
              <a:off x="1134668" y="6056299"/>
              <a:ext cx="49898" cy="176606"/>
            </a:xfrm>
            <a:custGeom>
              <a:rect b="b" l="l" r="r" t="t"/>
              <a:pathLst>
                <a:path extrusionOk="0" h="176606" w="49898">
                  <a:moveTo>
                    <a:pt x="9442" y="36151"/>
                  </a:moveTo>
                  <a:lnTo>
                    <a:pt x="0" y="16085"/>
                  </a:lnTo>
                  <a:lnTo>
                    <a:pt x="34169" y="0"/>
                  </a:lnTo>
                  <a:lnTo>
                    <a:pt x="43612" y="20066"/>
                  </a:lnTo>
                  <a:cubicBezTo>
                    <a:pt x="51994" y="37865"/>
                    <a:pt x="51994" y="58477"/>
                    <a:pt x="43612" y="76276"/>
                  </a:cubicBezTo>
                  <a:cubicBezTo>
                    <a:pt x="40030" y="83896"/>
                    <a:pt x="40030" y="92710"/>
                    <a:pt x="43612" y="100330"/>
                  </a:cubicBezTo>
                  <a:cubicBezTo>
                    <a:pt x="51994" y="118129"/>
                    <a:pt x="51994" y="138741"/>
                    <a:pt x="43612" y="156540"/>
                  </a:cubicBezTo>
                  <a:lnTo>
                    <a:pt x="34169" y="176606"/>
                  </a:lnTo>
                  <a:lnTo>
                    <a:pt x="0" y="160522"/>
                  </a:lnTo>
                  <a:lnTo>
                    <a:pt x="9442" y="140456"/>
                  </a:lnTo>
                  <a:cubicBezTo>
                    <a:pt x="13024" y="132842"/>
                    <a:pt x="13024" y="124028"/>
                    <a:pt x="9442" y="116408"/>
                  </a:cubicBezTo>
                  <a:cubicBezTo>
                    <a:pt x="1060" y="98609"/>
                    <a:pt x="1060" y="77997"/>
                    <a:pt x="9442" y="60198"/>
                  </a:cubicBezTo>
                  <a:cubicBezTo>
                    <a:pt x="13024" y="52584"/>
                    <a:pt x="13024" y="43764"/>
                    <a:pt x="9442" y="36151"/>
                  </a:cubicBez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21" name="Google Shape;1521;p50"/>
          <p:cNvGrpSpPr/>
          <p:nvPr/>
        </p:nvGrpSpPr>
        <p:grpSpPr>
          <a:xfrm>
            <a:off x="528922" y="3844062"/>
            <a:ext cx="474400" cy="529577"/>
            <a:chOff x="3728389" y="5470868"/>
            <a:chExt cx="812051" cy="906499"/>
          </a:xfrm>
        </p:grpSpPr>
        <p:sp>
          <p:nvSpPr>
            <p:cNvPr id="1522" name="Google Shape;1522;p50"/>
            <p:cNvSpPr/>
            <p:nvPr/>
          </p:nvSpPr>
          <p:spPr>
            <a:xfrm>
              <a:off x="3747274" y="5603062"/>
              <a:ext cx="765467" cy="717625"/>
            </a:xfrm>
            <a:custGeom>
              <a:rect b="b" l="l" r="r" t="t"/>
              <a:pathLst>
                <a:path extrusionOk="0" h="717625" w="765467">
                  <a:moveTo>
                    <a:pt x="736765" y="282994"/>
                  </a:moveTo>
                  <a:lnTo>
                    <a:pt x="716432" y="254336"/>
                  </a:lnTo>
                  <a:lnTo>
                    <a:pt x="694906" y="33433"/>
                  </a:lnTo>
                  <a:cubicBezTo>
                    <a:pt x="692512" y="14332"/>
                    <a:pt x="675767" y="0"/>
                    <a:pt x="656628" y="0"/>
                  </a:cubicBezTo>
                  <a:cubicBezTo>
                    <a:pt x="635102" y="0"/>
                    <a:pt x="618356" y="16720"/>
                    <a:pt x="618356" y="35820"/>
                  </a:cubicBezTo>
                  <a:lnTo>
                    <a:pt x="618356" y="115824"/>
                  </a:lnTo>
                  <a:cubicBezTo>
                    <a:pt x="618356" y="115824"/>
                    <a:pt x="544201" y="22689"/>
                    <a:pt x="383934" y="22689"/>
                  </a:cubicBezTo>
                  <a:cubicBezTo>
                    <a:pt x="223660" y="22689"/>
                    <a:pt x="148311" y="115824"/>
                    <a:pt x="148311" y="115824"/>
                  </a:cubicBezTo>
                  <a:lnTo>
                    <a:pt x="148311" y="35820"/>
                  </a:lnTo>
                  <a:cubicBezTo>
                    <a:pt x="148311" y="15526"/>
                    <a:pt x="131566" y="0"/>
                    <a:pt x="110039" y="0"/>
                  </a:cubicBezTo>
                  <a:cubicBezTo>
                    <a:pt x="89707" y="0"/>
                    <a:pt x="72961" y="14332"/>
                    <a:pt x="70567" y="33433"/>
                  </a:cubicBezTo>
                  <a:lnTo>
                    <a:pt x="49041" y="254336"/>
                  </a:lnTo>
                  <a:lnTo>
                    <a:pt x="28708" y="282994"/>
                  </a:lnTo>
                  <a:cubicBezTo>
                    <a:pt x="9570" y="310458"/>
                    <a:pt x="0" y="341503"/>
                    <a:pt x="0" y="372548"/>
                  </a:cubicBezTo>
                  <a:cubicBezTo>
                    <a:pt x="0" y="415531"/>
                    <a:pt x="17945" y="456127"/>
                    <a:pt x="50235" y="487172"/>
                  </a:cubicBezTo>
                  <a:lnTo>
                    <a:pt x="74155" y="509860"/>
                  </a:lnTo>
                  <a:lnTo>
                    <a:pt x="78943" y="519417"/>
                  </a:lnTo>
                  <a:cubicBezTo>
                    <a:pt x="92094" y="544487"/>
                    <a:pt x="106451" y="567175"/>
                    <a:pt x="123196" y="591058"/>
                  </a:cubicBezTo>
                  <a:lnTo>
                    <a:pt x="148311" y="625685"/>
                  </a:lnTo>
                  <a:lnTo>
                    <a:pt x="148311" y="671062"/>
                  </a:lnTo>
                  <a:cubicBezTo>
                    <a:pt x="148311" y="685387"/>
                    <a:pt x="159074" y="698525"/>
                    <a:pt x="174625" y="700913"/>
                  </a:cubicBezTo>
                  <a:cubicBezTo>
                    <a:pt x="208115" y="708076"/>
                    <a:pt x="277482" y="717626"/>
                    <a:pt x="382734" y="717626"/>
                  </a:cubicBezTo>
                  <a:cubicBezTo>
                    <a:pt x="487985" y="717626"/>
                    <a:pt x="557359" y="708076"/>
                    <a:pt x="590848" y="700913"/>
                  </a:cubicBezTo>
                  <a:cubicBezTo>
                    <a:pt x="606393" y="697331"/>
                    <a:pt x="617163" y="685387"/>
                    <a:pt x="617163" y="671062"/>
                  </a:cubicBezTo>
                  <a:lnTo>
                    <a:pt x="617163" y="625685"/>
                  </a:lnTo>
                  <a:lnTo>
                    <a:pt x="642277" y="591058"/>
                  </a:lnTo>
                  <a:cubicBezTo>
                    <a:pt x="659022" y="568370"/>
                    <a:pt x="673373" y="544487"/>
                    <a:pt x="686530" y="519417"/>
                  </a:cubicBezTo>
                  <a:lnTo>
                    <a:pt x="691318" y="509860"/>
                  </a:lnTo>
                  <a:lnTo>
                    <a:pt x="715239" y="487172"/>
                  </a:lnTo>
                  <a:cubicBezTo>
                    <a:pt x="747528" y="457321"/>
                    <a:pt x="765467" y="415531"/>
                    <a:pt x="765467" y="372548"/>
                  </a:cubicBezTo>
                  <a:cubicBezTo>
                    <a:pt x="765467" y="341503"/>
                    <a:pt x="755904" y="310458"/>
                    <a:pt x="736765" y="282994"/>
                  </a:cubicBezTo>
                  <a:close/>
                  <a:moveTo>
                    <a:pt x="99276" y="278212"/>
                  </a:moveTo>
                  <a:cubicBezTo>
                    <a:pt x="108839" y="358216"/>
                    <a:pt x="111233" y="421500"/>
                    <a:pt x="94488" y="474040"/>
                  </a:cubicBezTo>
                  <a:cubicBezTo>
                    <a:pt x="75349" y="474040"/>
                    <a:pt x="60998" y="462102"/>
                    <a:pt x="49041" y="445383"/>
                  </a:cubicBezTo>
                  <a:cubicBezTo>
                    <a:pt x="37078" y="431057"/>
                    <a:pt x="26314" y="413144"/>
                    <a:pt x="26314" y="370160"/>
                  </a:cubicBezTo>
                  <a:cubicBezTo>
                    <a:pt x="26314" y="347472"/>
                    <a:pt x="37078" y="324783"/>
                    <a:pt x="45453" y="312845"/>
                  </a:cubicBezTo>
                  <a:cubicBezTo>
                    <a:pt x="46647" y="311652"/>
                    <a:pt x="47841" y="310458"/>
                    <a:pt x="49041" y="309257"/>
                  </a:cubicBezTo>
                  <a:lnTo>
                    <a:pt x="74155" y="277019"/>
                  </a:lnTo>
                  <a:cubicBezTo>
                    <a:pt x="74155" y="277019"/>
                    <a:pt x="95682" y="69253"/>
                    <a:pt x="99276" y="45377"/>
                  </a:cubicBezTo>
                  <a:cubicBezTo>
                    <a:pt x="101664" y="27464"/>
                    <a:pt x="124390" y="31045"/>
                    <a:pt x="124390" y="45377"/>
                  </a:cubicBezTo>
                  <a:cubicBezTo>
                    <a:pt x="121996" y="77616"/>
                    <a:pt x="99276" y="278212"/>
                    <a:pt x="99276" y="27821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3" name="Google Shape;1523;p50"/>
            <p:cNvSpPr/>
            <p:nvPr/>
          </p:nvSpPr>
          <p:spPr>
            <a:xfrm>
              <a:off x="4059447" y="5673509"/>
              <a:ext cx="141128" cy="157619"/>
            </a:xfrm>
            <a:custGeom>
              <a:rect b="b" l="l" r="r" t="t"/>
              <a:pathLst>
                <a:path extrusionOk="0" h="157619" w="141128">
                  <a:moveTo>
                    <a:pt x="141129" y="157620"/>
                  </a:moveTo>
                  <a:cubicBezTo>
                    <a:pt x="141129" y="157620"/>
                    <a:pt x="121996" y="151651"/>
                    <a:pt x="70561" y="151651"/>
                  </a:cubicBezTo>
                  <a:cubicBezTo>
                    <a:pt x="19133" y="151651"/>
                    <a:pt x="0" y="157620"/>
                    <a:pt x="0" y="157620"/>
                  </a:cubicBezTo>
                  <a:lnTo>
                    <a:pt x="0" y="5975"/>
                  </a:lnTo>
                  <a:cubicBezTo>
                    <a:pt x="0" y="5975"/>
                    <a:pt x="19133" y="0"/>
                    <a:pt x="70561" y="0"/>
                  </a:cubicBezTo>
                  <a:cubicBezTo>
                    <a:pt x="121996" y="0"/>
                    <a:pt x="141129" y="5975"/>
                    <a:pt x="141129" y="5975"/>
                  </a:cubicBezTo>
                  <a:lnTo>
                    <a:pt x="141129" y="157620"/>
                  </a:lnTo>
                  <a:close/>
                </a:path>
              </a:pathLst>
            </a:custGeom>
            <a:solidFill>
              <a:srgbClr val="F33D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4" name="Google Shape;1524;p50"/>
            <p:cNvSpPr/>
            <p:nvPr/>
          </p:nvSpPr>
          <p:spPr>
            <a:xfrm>
              <a:off x="3899173" y="5771641"/>
              <a:ext cx="464064" cy="391655"/>
            </a:xfrm>
            <a:custGeom>
              <a:rect b="b" l="l" r="r" t="t"/>
              <a:pathLst>
                <a:path extrusionOk="0" h="391655" w="464064">
                  <a:moveTo>
                    <a:pt x="456889" y="54928"/>
                  </a:moveTo>
                  <a:cubicBezTo>
                    <a:pt x="456889" y="54928"/>
                    <a:pt x="405460" y="0"/>
                    <a:pt x="230835" y="0"/>
                  </a:cubicBezTo>
                  <a:cubicBezTo>
                    <a:pt x="56216" y="0"/>
                    <a:pt x="5981" y="54928"/>
                    <a:pt x="5981" y="54928"/>
                  </a:cubicBezTo>
                  <a:cubicBezTo>
                    <a:pt x="16745" y="111049"/>
                    <a:pt x="14351" y="198215"/>
                    <a:pt x="0" y="254337"/>
                  </a:cubicBezTo>
                  <a:lnTo>
                    <a:pt x="38278" y="304489"/>
                  </a:lnTo>
                  <a:lnTo>
                    <a:pt x="64586" y="366579"/>
                  </a:lnTo>
                  <a:cubicBezTo>
                    <a:pt x="64586" y="366579"/>
                    <a:pt x="76549" y="391656"/>
                    <a:pt x="232035" y="391656"/>
                  </a:cubicBezTo>
                  <a:cubicBezTo>
                    <a:pt x="387521" y="391656"/>
                    <a:pt x="399478" y="366579"/>
                    <a:pt x="399478" y="366579"/>
                  </a:cubicBezTo>
                  <a:lnTo>
                    <a:pt x="425793" y="304489"/>
                  </a:lnTo>
                  <a:lnTo>
                    <a:pt x="464064" y="254337"/>
                  </a:lnTo>
                  <a:cubicBezTo>
                    <a:pt x="448520" y="198215"/>
                    <a:pt x="446125" y="111049"/>
                    <a:pt x="456889" y="54928"/>
                  </a:cubicBezTo>
                  <a:close/>
                </a:path>
              </a:pathLst>
            </a:custGeom>
            <a:solidFill>
              <a:srgbClr val="5158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5" name="Google Shape;1525;p50"/>
            <p:cNvSpPr/>
            <p:nvPr/>
          </p:nvSpPr>
          <p:spPr>
            <a:xfrm>
              <a:off x="3773589" y="5636310"/>
              <a:ext cx="98075" cy="440792"/>
            </a:xfrm>
            <a:custGeom>
              <a:rect b="b" l="l" r="r" t="t"/>
              <a:pathLst>
                <a:path extrusionOk="0" h="440792" w="98075">
                  <a:moveTo>
                    <a:pt x="72961" y="244964"/>
                  </a:moveTo>
                  <a:cubicBezTo>
                    <a:pt x="82531" y="324968"/>
                    <a:pt x="84918" y="388252"/>
                    <a:pt x="68174" y="440792"/>
                  </a:cubicBezTo>
                  <a:cubicBezTo>
                    <a:pt x="49041" y="440792"/>
                    <a:pt x="34684" y="428854"/>
                    <a:pt x="22727" y="412134"/>
                  </a:cubicBezTo>
                  <a:cubicBezTo>
                    <a:pt x="10763" y="397809"/>
                    <a:pt x="0" y="379896"/>
                    <a:pt x="0" y="336906"/>
                  </a:cubicBezTo>
                  <a:cubicBezTo>
                    <a:pt x="0" y="314224"/>
                    <a:pt x="10763" y="291535"/>
                    <a:pt x="19139" y="279597"/>
                  </a:cubicBezTo>
                  <a:cubicBezTo>
                    <a:pt x="20333" y="278397"/>
                    <a:pt x="21533" y="277204"/>
                    <a:pt x="22727" y="276009"/>
                  </a:cubicBezTo>
                  <a:lnTo>
                    <a:pt x="47841" y="243771"/>
                  </a:lnTo>
                  <a:cubicBezTo>
                    <a:pt x="47841" y="243771"/>
                    <a:pt x="69374" y="36005"/>
                    <a:pt x="72961" y="12129"/>
                  </a:cubicBezTo>
                  <a:cubicBezTo>
                    <a:pt x="75349" y="-5784"/>
                    <a:pt x="98076" y="-2203"/>
                    <a:pt x="98076" y="12129"/>
                  </a:cubicBezTo>
                  <a:cubicBezTo>
                    <a:pt x="95682" y="44368"/>
                    <a:pt x="72961" y="244964"/>
                    <a:pt x="72961" y="24496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6" name="Google Shape;1526;p50"/>
            <p:cNvSpPr/>
            <p:nvPr/>
          </p:nvSpPr>
          <p:spPr>
            <a:xfrm>
              <a:off x="3747274" y="5603062"/>
              <a:ext cx="765467" cy="717625"/>
            </a:xfrm>
            <a:custGeom>
              <a:rect b="b" l="l" r="r" t="t"/>
              <a:pathLst>
                <a:path extrusionOk="0" h="717625" w="765467">
                  <a:moveTo>
                    <a:pt x="736765" y="282994"/>
                  </a:moveTo>
                  <a:lnTo>
                    <a:pt x="716432" y="254336"/>
                  </a:lnTo>
                  <a:lnTo>
                    <a:pt x="694906" y="33433"/>
                  </a:lnTo>
                  <a:cubicBezTo>
                    <a:pt x="692512" y="14332"/>
                    <a:pt x="675767" y="0"/>
                    <a:pt x="656628" y="0"/>
                  </a:cubicBezTo>
                  <a:cubicBezTo>
                    <a:pt x="635102" y="0"/>
                    <a:pt x="618356" y="16720"/>
                    <a:pt x="618356" y="35820"/>
                  </a:cubicBezTo>
                  <a:lnTo>
                    <a:pt x="618356" y="115824"/>
                  </a:lnTo>
                  <a:cubicBezTo>
                    <a:pt x="618356" y="115824"/>
                    <a:pt x="544201" y="22689"/>
                    <a:pt x="383934" y="22689"/>
                  </a:cubicBezTo>
                  <a:cubicBezTo>
                    <a:pt x="223660" y="22689"/>
                    <a:pt x="148311" y="115824"/>
                    <a:pt x="148311" y="115824"/>
                  </a:cubicBezTo>
                  <a:lnTo>
                    <a:pt x="148311" y="35820"/>
                  </a:lnTo>
                  <a:cubicBezTo>
                    <a:pt x="148311" y="15526"/>
                    <a:pt x="131566" y="0"/>
                    <a:pt x="110039" y="0"/>
                  </a:cubicBezTo>
                  <a:cubicBezTo>
                    <a:pt x="89707" y="0"/>
                    <a:pt x="72961" y="14332"/>
                    <a:pt x="70567" y="33433"/>
                  </a:cubicBezTo>
                  <a:lnTo>
                    <a:pt x="49041" y="254336"/>
                  </a:lnTo>
                  <a:lnTo>
                    <a:pt x="28708" y="282994"/>
                  </a:lnTo>
                  <a:cubicBezTo>
                    <a:pt x="9570" y="310458"/>
                    <a:pt x="0" y="341503"/>
                    <a:pt x="0" y="372548"/>
                  </a:cubicBezTo>
                  <a:cubicBezTo>
                    <a:pt x="0" y="415531"/>
                    <a:pt x="17945" y="456127"/>
                    <a:pt x="50235" y="487172"/>
                  </a:cubicBezTo>
                  <a:lnTo>
                    <a:pt x="74155" y="509860"/>
                  </a:lnTo>
                  <a:lnTo>
                    <a:pt x="78943" y="519417"/>
                  </a:lnTo>
                  <a:cubicBezTo>
                    <a:pt x="92094" y="544487"/>
                    <a:pt x="106451" y="567175"/>
                    <a:pt x="123196" y="591058"/>
                  </a:cubicBezTo>
                  <a:lnTo>
                    <a:pt x="148311" y="625685"/>
                  </a:lnTo>
                  <a:lnTo>
                    <a:pt x="148311" y="671062"/>
                  </a:lnTo>
                  <a:cubicBezTo>
                    <a:pt x="148311" y="685387"/>
                    <a:pt x="159074" y="698525"/>
                    <a:pt x="174625" y="700913"/>
                  </a:cubicBezTo>
                  <a:cubicBezTo>
                    <a:pt x="208115" y="708076"/>
                    <a:pt x="277482" y="717626"/>
                    <a:pt x="382734" y="717626"/>
                  </a:cubicBezTo>
                  <a:cubicBezTo>
                    <a:pt x="487985" y="717626"/>
                    <a:pt x="557359" y="708076"/>
                    <a:pt x="590848" y="700913"/>
                  </a:cubicBezTo>
                  <a:cubicBezTo>
                    <a:pt x="606393" y="697331"/>
                    <a:pt x="617163" y="685387"/>
                    <a:pt x="617163" y="671062"/>
                  </a:cubicBezTo>
                  <a:lnTo>
                    <a:pt x="617163" y="625685"/>
                  </a:lnTo>
                  <a:lnTo>
                    <a:pt x="642277" y="591058"/>
                  </a:lnTo>
                  <a:cubicBezTo>
                    <a:pt x="659022" y="568370"/>
                    <a:pt x="673373" y="544487"/>
                    <a:pt x="686530" y="519417"/>
                  </a:cubicBezTo>
                  <a:lnTo>
                    <a:pt x="691318" y="509860"/>
                  </a:lnTo>
                  <a:lnTo>
                    <a:pt x="715239" y="487172"/>
                  </a:lnTo>
                  <a:cubicBezTo>
                    <a:pt x="747528" y="457321"/>
                    <a:pt x="765467" y="415531"/>
                    <a:pt x="765467" y="372548"/>
                  </a:cubicBezTo>
                  <a:cubicBezTo>
                    <a:pt x="765467" y="341503"/>
                    <a:pt x="755904" y="310458"/>
                    <a:pt x="736765" y="282994"/>
                  </a:cubicBezTo>
                  <a:close/>
                  <a:moveTo>
                    <a:pt x="99276" y="278212"/>
                  </a:moveTo>
                  <a:cubicBezTo>
                    <a:pt x="108839" y="358216"/>
                    <a:pt x="111233" y="421500"/>
                    <a:pt x="94488" y="474040"/>
                  </a:cubicBezTo>
                  <a:cubicBezTo>
                    <a:pt x="75349" y="474040"/>
                    <a:pt x="60998" y="462102"/>
                    <a:pt x="49041" y="445383"/>
                  </a:cubicBezTo>
                  <a:cubicBezTo>
                    <a:pt x="55016" y="435832"/>
                    <a:pt x="60998" y="416725"/>
                    <a:pt x="60998" y="378517"/>
                  </a:cubicBezTo>
                  <a:cubicBezTo>
                    <a:pt x="60998" y="339109"/>
                    <a:pt x="53823" y="321202"/>
                    <a:pt x="46647" y="312845"/>
                  </a:cubicBezTo>
                  <a:cubicBezTo>
                    <a:pt x="46647" y="311652"/>
                    <a:pt x="47841" y="310458"/>
                    <a:pt x="49041" y="309257"/>
                  </a:cubicBezTo>
                  <a:lnTo>
                    <a:pt x="74155" y="277019"/>
                  </a:lnTo>
                  <a:cubicBezTo>
                    <a:pt x="74155" y="277019"/>
                    <a:pt x="95682" y="69253"/>
                    <a:pt x="99276" y="45377"/>
                  </a:cubicBezTo>
                  <a:cubicBezTo>
                    <a:pt x="101664" y="27464"/>
                    <a:pt x="124390" y="31045"/>
                    <a:pt x="124390" y="45377"/>
                  </a:cubicBezTo>
                  <a:cubicBezTo>
                    <a:pt x="121996" y="77616"/>
                    <a:pt x="99276" y="278212"/>
                    <a:pt x="99276" y="278212"/>
                  </a:cubicBezTo>
                  <a:close/>
                  <a:moveTo>
                    <a:pt x="592042" y="655536"/>
                  </a:moveTo>
                  <a:cubicBezTo>
                    <a:pt x="592042" y="669868"/>
                    <a:pt x="581279" y="674643"/>
                    <a:pt x="565728" y="678225"/>
                  </a:cubicBezTo>
                  <a:cubicBezTo>
                    <a:pt x="532244" y="685387"/>
                    <a:pt x="487985" y="694937"/>
                    <a:pt x="381540" y="694937"/>
                  </a:cubicBezTo>
                  <a:cubicBezTo>
                    <a:pt x="275094" y="694937"/>
                    <a:pt x="232035" y="685387"/>
                    <a:pt x="197352" y="678225"/>
                  </a:cubicBezTo>
                  <a:cubicBezTo>
                    <a:pt x="181801" y="674643"/>
                    <a:pt x="171037" y="669868"/>
                    <a:pt x="171037" y="655536"/>
                  </a:cubicBezTo>
                  <a:lnTo>
                    <a:pt x="171037" y="637629"/>
                  </a:lnTo>
                  <a:cubicBezTo>
                    <a:pt x="211703" y="644792"/>
                    <a:pt x="261938" y="656730"/>
                    <a:pt x="382734" y="656730"/>
                  </a:cubicBezTo>
                  <a:cubicBezTo>
                    <a:pt x="503536" y="656730"/>
                    <a:pt x="553771" y="644792"/>
                    <a:pt x="592042" y="637629"/>
                  </a:cubicBezTo>
                  <a:lnTo>
                    <a:pt x="592042" y="655536"/>
                  </a:lnTo>
                  <a:close/>
                  <a:moveTo>
                    <a:pt x="642277" y="485978"/>
                  </a:moveTo>
                  <a:cubicBezTo>
                    <a:pt x="632708" y="527774"/>
                    <a:pt x="615963" y="565982"/>
                    <a:pt x="593243" y="601802"/>
                  </a:cubicBezTo>
                  <a:cubicBezTo>
                    <a:pt x="593243" y="601802"/>
                    <a:pt x="533438" y="624491"/>
                    <a:pt x="383934" y="624491"/>
                  </a:cubicBezTo>
                  <a:lnTo>
                    <a:pt x="382734" y="624491"/>
                  </a:lnTo>
                  <a:cubicBezTo>
                    <a:pt x="233229" y="624491"/>
                    <a:pt x="173425" y="601802"/>
                    <a:pt x="173425" y="601802"/>
                  </a:cubicBezTo>
                  <a:cubicBezTo>
                    <a:pt x="150704" y="565982"/>
                    <a:pt x="133960" y="527774"/>
                    <a:pt x="124390" y="485978"/>
                  </a:cubicBezTo>
                  <a:cubicBezTo>
                    <a:pt x="139941" y="403593"/>
                    <a:pt x="137547" y="318814"/>
                    <a:pt x="124390" y="231648"/>
                  </a:cubicBezTo>
                  <a:cubicBezTo>
                    <a:pt x="124390" y="231648"/>
                    <a:pt x="162661" y="107467"/>
                    <a:pt x="312166" y="76422"/>
                  </a:cubicBezTo>
                  <a:cubicBezTo>
                    <a:pt x="312166" y="76422"/>
                    <a:pt x="331305" y="70447"/>
                    <a:pt x="382734" y="70447"/>
                  </a:cubicBezTo>
                  <a:cubicBezTo>
                    <a:pt x="434168" y="70447"/>
                    <a:pt x="453301" y="76422"/>
                    <a:pt x="453301" y="76422"/>
                  </a:cubicBezTo>
                  <a:cubicBezTo>
                    <a:pt x="604006" y="107467"/>
                    <a:pt x="642277" y="231648"/>
                    <a:pt x="642277" y="231648"/>
                  </a:cubicBezTo>
                  <a:cubicBezTo>
                    <a:pt x="627926" y="318814"/>
                    <a:pt x="626726" y="404787"/>
                    <a:pt x="642277" y="485978"/>
                  </a:cubicBezTo>
                  <a:close/>
                  <a:moveTo>
                    <a:pt x="717626" y="445383"/>
                  </a:moveTo>
                  <a:cubicBezTo>
                    <a:pt x="705669" y="462102"/>
                    <a:pt x="691318" y="474040"/>
                    <a:pt x="672179" y="474040"/>
                  </a:cubicBezTo>
                  <a:cubicBezTo>
                    <a:pt x="655434" y="421500"/>
                    <a:pt x="657828" y="358216"/>
                    <a:pt x="667398" y="278212"/>
                  </a:cubicBezTo>
                  <a:cubicBezTo>
                    <a:pt x="667398" y="278212"/>
                    <a:pt x="644671" y="78810"/>
                    <a:pt x="642277" y="46571"/>
                  </a:cubicBezTo>
                  <a:cubicBezTo>
                    <a:pt x="641083" y="32239"/>
                    <a:pt x="665004" y="28658"/>
                    <a:pt x="667398" y="46571"/>
                  </a:cubicBezTo>
                  <a:cubicBezTo>
                    <a:pt x="669785" y="70447"/>
                    <a:pt x="692512" y="278212"/>
                    <a:pt x="692512" y="278212"/>
                  </a:cubicBezTo>
                  <a:lnTo>
                    <a:pt x="717626" y="310458"/>
                  </a:lnTo>
                  <a:cubicBezTo>
                    <a:pt x="718826" y="311652"/>
                    <a:pt x="718826" y="312845"/>
                    <a:pt x="720020" y="314039"/>
                  </a:cubicBezTo>
                  <a:cubicBezTo>
                    <a:pt x="712845" y="322396"/>
                    <a:pt x="705669" y="340309"/>
                    <a:pt x="705669" y="379711"/>
                  </a:cubicBezTo>
                  <a:cubicBezTo>
                    <a:pt x="705669" y="416725"/>
                    <a:pt x="711651" y="435832"/>
                    <a:pt x="717626" y="445383"/>
                  </a:cubicBezTo>
                  <a:close/>
                </a:path>
              </a:pathLst>
            </a:custGeom>
            <a:solidFill>
              <a:srgbClr val="51586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7" name="Google Shape;1527;p50"/>
            <p:cNvSpPr/>
            <p:nvPr/>
          </p:nvSpPr>
          <p:spPr>
            <a:xfrm>
              <a:off x="3936123" y="5829680"/>
              <a:ext cx="169964" cy="75539"/>
            </a:xfrm>
            <a:custGeom>
              <a:rect b="b" l="l" r="r" t="t"/>
              <a:pathLst>
                <a:path extrusionOk="0" h="75539" w="169964">
                  <a:moveTo>
                    <a:pt x="157823" y="32061"/>
                  </a:moveTo>
                  <a:lnTo>
                    <a:pt x="157823" y="21374"/>
                  </a:lnTo>
                  <a:lnTo>
                    <a:pt x="145688" y="21374"/>
                  </a:lnTo>
                  <a:lnTo>
                    <a:pt x="145688" y="10687"/>
                  </a:lnTo>
                  <a:lnTo>
                    <a:pt x="121406" y="10687"/>
                  </a:lnTo>
                  <a:lnTo>
                    <a:pt x="121406" y="0"/>
                  </a:lnTo>
                  <a:lnTo>
                    <a:pt x="48565" y="0"/>
                  </a:lnTo>
                  <a:lnTo>
                    <a:pt x="48565" y="10687"/>
                  </a:lnTo>
                  <a:lnTo>
                    <a:pt x="24282" y="10687"/>
                  </a:lnTo>
                  <a:lnTo>
                    <a:pt x="24282" y="21374"/>
                  </a:lnTo>
                  <a:lnTo>
                    <a:pt x="12141" y="21374"/>
                  </a:lnTo>
                  <a:lnTo>
                    <a:pt x="12141" y="32061"/>
                  </a:lnTo>
                  <a:lnTo>
                    <a:pt x="12141" y="42748"/>
                  </a:lnTo>
                  <a:lnTo>
                    <a:pt x="0" y="42748"/>
                  </a:lnTo>
                  <a:lnTo>
                    <a:pt x="0" y="53435"/>
                  </a:lnTo>
                  <a:lnTo>
                    <a:pt x="0" y="64122"/>
                  </a:lnTo>
                  <a:lnTo>
                    <a:pt x="0" y="54166"/>
                  </a:lnTo>
                  <a:lnTo>
                    <a:pt x="0" y="64853"/>
                  </a:lnTo>
                  <a:lnTo>
                    <a:pt x="0" y="75540"/>
                  </a:lnTo>
                  <a:lnTo>
                    <a:pt x="24282" y="75540"/>
                  </a:lnTo>
                  <a:lnTo>
                    <a:pt x="24282" y="56483"/>
                  </a:lnTo>
                  <a:lnTo>
                    <a:pt x="24282" y="53435"/>
                  </a:lnTo>
                  <a:lnTo>
                    <a:pt x="36424" y="53435"/>
                  </a:lnTo>
                  <a:lnTo>
                    <a:pt x="36424" y="35109"/>
                  </a:lnTo>
                  <a:lnTo>
                    <a:pt x="48565" y="35109"/>
                  </a:lnTo>
                  <a:lnTo>
                    <a:pt x="60706" y="35109"/>
                  </a:lnTo>
                  <a:lnTo>
                    <a:pt x="60706" y="24422"/>
                  </a:lnTo>
                  <a:lnTo>
                    <a:pt x="72841" y="24422"/>
                  </a:lnTo>
                  <a:lnTo>
                    <a:pt x="97123" y="24422"/>
                  </a:lnTo>
                  <a:lnTo>
                    <a:pt x="109264" y="24422"/>
                  </a:lnTo>
                  <a:lnTo>
                    <a:pt x="109264" y="35109"/>
                  </a:lnTo>
                  <a:lnTo>
                    <a:pt x="121406" y="35109"/>
                  </a:lnTo>
                  <a:lnTo>
                    <a:pt x="133547" y="35109"/>
                  </a:lnTo>
                  <a:lnTo>
                    <a:pt x="133547" y="53435"/>
                  </a:lnTo>
                  <a:lnTo>
                    <a:pt x="145688" y="53435"/>
                  </a:lnTo>
                  <a:lnTo>
                    <a:pt x="145688" y="56483"/>
                  </a:lnTo>
                  <a:lnTo>
                    <a:pt x="145688" y="75540"/>
                  </a:lnTo>
                  <a:lnTo>
                    <a:pt x="169964" y="75540"/>
                  </a:lnTo>
                  <a:lnTo>
                    <a:pt x="169964" y="64853"/>
                  </a:lnTo>
                  <a:lnTo>
                    <a:pt x="169964" y="54166"/>
                  </a:lnTo>
                  <a:lnTo>
                    <a:pt x="169964" y="64122"/>
                  </a:lnTo>
                  <a:lnTo>
                    <a:pt x="169964" y="53435"/>
                  </a:lnTo>
                  <a:lnTo>
                    <a:pt x="169964" y="42748"/>
                  </a:lnTo>
                  <a:lnTo>
                    <a:pt x="157823" y="42748"/>
                  </a:lnTo>
                  <a:lnTo>
                    <a:pt x="157823" y="32061"/>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8" name="Google Shape;1528;p50"/>
            <p:cNvSpPr/>
            <p:nvPr/>
          </p:nvSpPr>
          <p:spPr>
            <a:xfrm>
              <a:off x="4143857" y="5829680"/>
              <a:ext cx="169964" cy="75539"/>
            </a:xfrm>
            <a:custGeom>
              <a:rect b="b" l="l" r="r" t="t"/>
              <a:pathLst>
                <a:path extrusionOk="0" h="75539" w="169964">
                  <a:moveTo>
                    <a:pt x="157823" y="32061"/>
                  </a:moveTo>
                  <a:lnTo>
                    <a:pt x="157823" y="21374"/>
                  </a:lnTo>
                  <a:lnTo>
                    <a:pt x="145688" y="21374"/>
                  </a:lnTo>
                  <a:lnTo>
                    <a:pt x="145688" y="10687"/>
                  </a:lnTo>
                  <a:lnTo>
                    <a:pt x="121406" y="10687"/>
                  </a:lnTo>
                  <a:lnTo>
                    <a:pt x="121406" y="0"/>
                  </a:lnTo>
                  <a:lnTo>
                    <a:pt x="48565" y="0"/>
                  </a:lnTo>
                  <a:lnTo>
                    <a:pt x="48565" y="10687"/>
                  </a:lnTo>
                  <a:lnTo>
                    <a:pt x="24283" y="10687"/>
                  </a:lnTo>
                  <a:lnTo>
                    <a:pt x="24283" y="21374"/>
                  </a:lnTo>
                  <a:lnTo>
                    <a:pt x="12141" y="21374"/>
                  </a:lnTo>
                  <a:lnTo>
                    <a:pt x="12141" y="32061"/>
                  </a:lnTo>
                  <a:lnTo>
                    <a:pt x="12141" y="42748"/>
                  </a:lnTo>
                  <a:lnTo>
                    <a:pt x="0" y="42748"/>
                  </a:lnTo>
                  <a:lnTo>
                    <a:pt x="0" y="53435"/>
                  </a:lnTo>
                  <a:lnTo>
                    <a:pt x="0" y="64122"/>
                  </a:lnTo>
                  <a:lnTo>
                    <a:pt x="0" y="54166"/>
                  </a:lnTo>
                  <a:lnTo>
                    <a:pt x="0" y="64853"/>
                  </a:lnTo>
                  <a:lnTo>
                    <a:pt x="0" y="75540"/>
                  </a:lnTo>
                  <a:lnTo>
                    <a:pt x="24283" y="75540"/>
                  </a:lnTo>
                  <a:lnTo>
                    <a:pt x="24283" y="56483"/>
                  </a:lnTo>
                  <a:lnTo>
                    <a:pt x="24283" y="53435"/>
                  </a:lnTo>
                  <a:lnTo>
                    <a:pt x="36424" y="53435"/>
                  </a:lnTo>
                  <a:lnTo>
                    <a:pt x="36424" y="35109"/>
                  </a:lnTo>
                  <a:lnTo>
                    <a:pt x="48565" y="35109"/>
                  </a:lnTo>
                  <a:lnTo>
                    <a:pt x="60706" y="35109"/>
                  </a:lnTo>
                  <a:lnTo>
                    <a:pt x="60706" y="24422"/>
                  </a:lnTo>
                  <a:lnTo>
                    <a:pt x="72841" y="24422"/>
                  </a:lnTo>
                  <a:lnTo>
                    <a:pt x="97123" y="24422"/>
                  </a:lnTo>
                  <a:lnTo>
                    <a:pt x="109265" y="24422"/>
                  </a:lnTo>
                  <a:lnTo>
                    <a:pt x="109265" y="35109"/>
                  </a:lnTo>
                  <a:lnTo>
                    <a:pt x="121406" y="35109"/>
                  </a:lnTo>
                  <a:lnTo>
                    <a:pt x="133547" y="35109"/>
                  </a:lnTo>
                  <a:lnTo>
                    <a:pt x="133547" y="53435"/>
                  </a:lnTo>
                  <a:lnTo>
                    <a:pt x="145688" y="53435"/>
                  </a:lnTo>
                  <a:lnTo>
                    <a:pt x="145688" y="56483"/>
                  </a:lnTo>
                  <a:lnTo>
                    <a:pt x="145688" y="75540"/>
                  </a:lnTo>
                  <a:lnTo>
                    <a:pt x="169964" y="75540"/>
                  </a:lnTo>
                  <a:lnTo>
                    <a:pt x="169964" y="64853"/>
                  </a:lnTo>
                  <a:lnTo>
                    <a:pt x="169964" y="54166"/>
                  </a:lnTo>
                  <a:lnTo>
                    <a:pt x="169964" y="64122"/>
                  </a:lnTo>
                  <a:lnTo>
                    <a:pt x="169964" y="53435"/>
                  </a:lnTo>
                  <a:lnTo>
                    <a:pt x="169964" y="42748"/>
                  </a:lnTo>
                  <a:lnTo>
                    <a:pt x="157823" y="42748"/>
                  </a:lnTo>
                  <a:lnTo>
                    <a:pt x="157823" y="32061"/>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29" name="Google Shape;1529;p50"/>
            <p:cNvSpPr/>
            <p:nvPr/>
          </p:nvSpPr>
          <p:spPr>
            <a:xfrm>
              <a:off x="3973893" y="5470868"/>
              <a:ext cx="321043" cy="188848"/>
            </a:xfrm>
            <a:custGeom>
              <a:rect b="b" l="l" r="r" t="t"/>
              <a:pathLst>
                <a:path extrusionOk="0" h="188848" w="321043">
                  <a:moveTo>
                    <a:pt x="0" y="36220"/>
                  </a:moveTo>
                  <a:cubicBezTo>
                    <a:pt x="0" y="36220"/>
                    <a:pt x="13957" y="0"/>
                    <a:pt x="160522" y="0"/>
                  </a:cubicBezTo>
                  <a:cubicBezTo>
                    <a:pt x="307086" y="0"/>
                    <a:pt x="321043" y="36220"/>
                    <a:pt x="321043" y="36220"/>
                  </a:cubicBezTo>
                  <a:lnTo>
                    <a:pt x="307086" y="188849"/>
                  </a:lnTo>
                  <a:cubicBezTo>
                    <a:pt x="307086" y="188849"/>
                    <a:pt x="286150" y="164706"/>
                    <a:pt x="160522" y="164706"/>
                  </a:cubicBezTo>
                  <a:cubicBezTo>
                    <a:pt x="34900" y="164706"/>
                    <a:pt x="13957" y="188849"/>
                    <a:pt x="13957" y="188849"/>
                  </a:cubicBezTo>
                  <a:lnTo>
                    <a:pt x="0" y="36220"/>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0" name="Google Shape;1530;p50"/>
            <p:cNvSpPr/>
            <p:nvPr/>
          </p:nvSpPr>
          <p:spPr>
            <a:xfrm>
              <a:off x="3982764" y="5574734"/>
              <a:ext cx="303307" cy="77965"/>
            </a:xfrm>
            <a:custGeom>
              <a:rect b="b" l="l" r="r" t="t"/>
              <a:pathLst>
                <a:path extrusionOk="0" h="77965" w="303307">
                  <a:moveTo>
                    <a:pt x="4445" y="77965"/>
                  </a:moveTo>
                  <a:lnTo>
                    <a:pt x="0" y="29331"/>
                  </a:lnTo>
                  <a:cubicBezTo>
                    <a:pt x="21361" y="20390"/>
                    <a:pt x="65183" y="0"/>
                    <a:pt x="151651" y="0"/>
                  </a:cubicBezTo>
                  <a:cubicBezTo>
                    <a:pt x="238119" y="0"/>
                    <a:pt x="281940" y="20390"/>
                    <a:pt x="303308" y="29331"/>
                  </a:cubicBezTo>
                  <a:lnTo>
                    <a:pt x="298857" y="77965"/>
                  </a:lnTo>
                  <a:cubicBezTo>
                    <a:pt x="283013" y="69234"/>
                    <a:pt x="243465" y="66097"/>
                    <a:pt x="151651" y="66097"/>
                  </a:cubicBezTo>
                  <a:cubicBezTo>
                    <a:pt x="59842" y="66097"/>
                    <a:pt x="20295" y="69234"/>
                    <a:pt x="4445" y="77965"/>
                  </a:cubicBez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1" name="Google Shape;1531;p50"/>
            <p:cNvSpPr/>
            <p:nvPr/>
          </p:nvSpPr>
          <p:spPr>
            <a:xfrm>
              <a:off x="3882933" y="5614403"/>
              <a:ext cx="484079" cy="111410"/>
            </a:xfrm>
            <a:custGeom>
              <a:rect b="b" l="l" r="r" t="t"/>
              <a:pathLst>
                <a:path extrusionOk="0" h="111410" w="484079">
                  <a:moveTo>
                    <a:pt x="242039" y="36366"/>
                  </a:moveTo>
                  <a:cubicBezTo>
                    <a:pt x="411025" y="36366"/>
                    <a:pt x="466677" y="99289"/>
                    <a:pt x="478100" y="111411"/>
                  </a:cubicBezTo>
                  <a:cubicBezTo>
                    <a:pt x="487542" y="92526"/>
                    <a:pt x="486793" y="55308"/>
                    <a:pt x="468658" y="35871"/>
                  </a:cubicBezTo>
                  <a:cubicBezTo>
                    <a:pt x="439727" y="4857"/>
                    <a:pt x="362778" y="0"/>
                    <a:pt x="242039" y="0"/>
                  </a:cubicBezTo>
                  <a:cubicBezTo>
                    <a:pt x="121306" y="0"/>
                    <a:pt x="44357" y="4857"/>
                    <a:pt x="15420" y="35871"/>
                  </a:cubicBezTo>
                  <a:cubicBezTo>
                    <a:pt x="-2709" y="55308"/>
                    <a:pt x="-3465" y="101968"/>
                    <a:pt x="5978" y="111411"/>
                  </a:cubicBezTo>
                  <a:cubicBezTo>
                    <a:pt x="17401" y="99289"/>
                    <a:pt x="73059" y="36366"/>
                    <a:pt x="242039" y="36366"/>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2" name="Google Shape;1532;p50"/>
            <p:cNvSpPr/>
            <p:nvPr/>
          </p:nvSpPr>
          <p:spPr>
            <a:xfrm>
              <a:off x="3728389" y="5754141"/>
              <a:ext cx="366219" cy="226618"/>
            </a:xfrm>
            <a:custGeom>
              <a:rect b="b" l="l" r="r" t="t"/>
              <a:pathLst>
                <a:path extrusionOk="0" h="226618" w="366219">
                  <a:moveTo>
                    <a:pt x="9271" y="14986"/>
                  </a:moveTo>
                  <a:cubicBezTo>
                    <a:pt x="3283" y="16986"/>
                    <a:pt x="0" y="22676"/>
                    <a:pt x="0" y="28994"/>
                  </a:cubicBezTo>
                  <a:lnTo>
                    <a:pt x="0" y="46622"/>
                  </a:lnTo>
                  <a:cubicBezTo>
                    <a:pt x="0" y="52165"/>
                    <a:pt x="4489" y="56655"/>
                    <a:pt x="10033" y="56655"/>
                  </a:cubicBezTo>
                  <a:lnTo>
                    <a:pt x="10033" y="56655"/>
                  </a:lnTo>
                  <a:cubicBezTo>
                    <a:pt x="15087" y="56655"/>
                    <a:pt x="19355" y="60420"/>
                    <a:pt x="19983" y="65443"/>
                  </a:cubicBezTo>
                  <a:lnTo>
                    <a:pt x="30613" y="150482"/>
                  </a:lnTo>
                  <a:cubicBezTo>
                    <a:pt x="34842" y="184283"/>
                    <a:pt x="61163" y="211074"/>
                    <a:pt x="94888" y="215894"/>
                  </a:cubicBezTo>
                  <a:lnTo>
                    <a:pt x="164649" y="225863"/>
                  </a:lnTo>
                  <a:cubicBezTo>
                    <a:pt x="168192" y="226365"/>
                    <a:pt x="171761" y="226619"/>
                    <a:pt x="175336" y="226619"/>
                  </a:cubicBezTo>
                  <a:lnTo>
                    <a:pt x="273990" y="226619"/>
                  </a:lnTo>
                  <a:cubicBezTo>
                    <a:pt x="311766" y="226619"/>
                    <a:pt x="343738" y="198717"/>
                    <a:pt x="348837" y="161284"/>
                  </a:cubicBezTo>
                  <a:lnTo>
                    <a:pt x="366046" y="35096"/>
                  </a:lnTo>
                  <a:cubicBezTo>
                    <a:pt x="367316" y="25794"/>
                    <a:pt x="361524" y="17082"/>
                    <a:pt x="352323" y="15215"/>
                  </a:cubicBezTo>
                  <a:cubicBezTo>
                    <a:pt x="325253" y="9722"/>
                    <a:pt x="263474" y="0"/>
                    <a:pt x="165246" y="0"/>
                  </a:cubicBezTo>
                  <a:cubicBezTo>
                    <a:pt x="68358" y="0"/>
                    <a:pt x="25845" y="9455"/>
                    <a:pt x="9271" y="14986"/>
                  </a:cubicBezTo>
                  <a:close/>
                  <a:moveTo>
                    <a:pt x="323475" y="34976"/>
                  </a:moveTo>
                  <a:cubicBezTo>
                    <a:pt x="332937" y="36265"/>
                    <a:pt x="339039" y="44901"/>
                    <a:pt x="337852" y="54375"/>
                  </a:cubicBezTo>
                  <a:lnTo>
                    <a:pt x="327800" y="134823"/>
                  </a:lnTo>
                  <a:cubicBezTo>
                    <a:pt x="323767" y="167087"/>
                    <a:pt x="299447" y="192830"/>
                    <a:pt x="267036" y="195383"/>
                  </a:cubicBezTo>
                  <a:cubicBezTo>
                    <a:pt x="246431" y="197009"/>
                    <a:pt x="220212" y="198291"/>
                    <a:pt x="188849" y="198291"/>
                  </a:cubicBezTo>
                  <a:cubicBezTo>
                    <a:pt x="137947" y="198291"/>
                    <a:pt x="103981" y="191516"/>
                    <a:pt x="84931" y="186081"/>
                  </a:cubicBezTo>
                  <a:cubicBezTo>
                    <a:pt x="72892" y="182651"/>
                    <a:pt x="65106" y="171977"/>
                    <a:pt x="63455" y="159569"/>
                  </a:cubicBezTo>
                  <a:lnTo>
                    <a:pt x="49276" y="53245"/>
                  </a:lnTo>
                  <a:cubicBezTo>
                    <a:pt x="48082" y="44266"/>
                    <a:pt x="53537" y="36074"/>
                    <a:pt x="62497" y="34728"/>
                  </a:cubicBezTo>
                  <a:cubicBezTo>
                    <a:pt x="80886" y="31972"/>
                    <a:pt x="118478" y="28327"/>
                    <a:pt x="188849" y="28327"/>
                  </a:cubicBezTo>
                  <a:cubicBezTo>
                    <a:pt x="261360" y="28327"/>
                    <a:pt x="302933" y="32195"/>
                    <a:pt x="323475" y="34976"/>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3" name="Google Shape;1533;p50"/>
            <p:cNvSpPr/>
            <p:nvPr/>
          </p:nvSpPr>
          <p:spPr>
            <a:xfrm>
              <a:off x="3777502" y="5782468"/>
              <a:ext cx="288886" cy="169964"/>
            </a:xfrm>
            <a:custGeom>
              <a:rect b="b" l="l" r="r" t="t"/>
              <a:pathLst>
                <a:path extrusionOk="0" h="169964" w="288886">
                  <a:moveTo>
                    <a:pt x="278687" y="106496"/>
                  </a:moveTo>
                  <a:lnTo>
                    <a:pt x="288739" y="26048"/>
                  </a:lnTo>
                  <a:cubicBezTo>
                    <a:pt x="289926" y="16573"/>
                    <a:pt x="283824" y="7938"/>
                    <a:pt x="274362" y="6648"/>
                  </a:cubicBezTo>
                  <a:cubicBezTo>
                    <a:pt x="253820" y="3867"/>
                    <a:pt x="212247" y="0"/>
                    <a:pt x="139736" y="0"/>
                  </a:cubicBezTo>
                  <a:cubicBezTo>
                    <a:pt x="69366" y="0"/>
                    <a:pt x="31773" y="3645"/>
                    <a:pt x="13384" y="6401"/>
                  </a:cubicBezTo>
                  <a:cubicBezTo>
                    <a:pt x="4424" y="7747"/>
                    <a:pt x="-1031" y="15939"/>
                    <a:pt x="163" y="24917"/>
                  </a:cubicBezTo>
                  <a:lnTo>
                    <a:pt x="14343" y="131242"/>
                  </a:lnTo>
                  <a:cubicBezTo>
                    <a:pt x="15994" y="143650"/>
                    <a:pt x="23779" y="154324"/>
                    <a:pt x="35818" y="157753"/>
                  </a:cubicBezTo>
                  <a:cubicBezTo>
                    <a:pt x="54868" y="163188"/>
                    <a:pt x="88835" y="169964"/>
                    <a:pt x="139736" y="169964"/>
                  </a:cubicBezTo>
                  <a:cubicBezTo>
                    <a:pt x="171099" y="169964"/>
                    <a:pt x="197318" y="168682"/>
                    <a:pt x="217924" y="167056"/>
                  </a:cubicBezTo>
                  <a:cubicBezTo>
                    <a:pt x="250334" y="164503"/>
                    <a:pt x="274655" y="138760"/>
                    <a:pt x="278687" y="106496"/>
                  </a:cubicBezTo>
                  <a:close/>
                </a:path>
              </a:pathLst>
            </a:custGeom>
            <a:solidFill>
              <a:srgbClr val="93F6E7">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4" name="Google Shape;1534;p50"/>
            <p:cNvSpPr/>
            <p:nvPr/>
          </p:nvSpPr>
          <p:spPr>
            <a:xfrm>
              <a:off x="4087202" y="5791911"/>
              <a:ext cx="75539" cy="37769"/>
            </a:xfrm>
            <a:custGeom>
              <a:rect b="b" l="l" r="r" t="t"/>
              <a:pathLst>
                <a:path extrusionOk="0" h="37769" w="75539">
                  <a:moveTo>
                    <a:pt x="37770" y="0"/>
                  </a:moveTo>
                  <a:cubicBezTo>
                    <a:pt x="75540" y="0"/>
                    <a:pt x="71342" y="2521"/>
                    <a:pt x="75540" y="7557"/>
                  </a:cubicBezTo>
                  <a:lnTo>
                    <a:pt x="75540" y="37770"/>
                  </a:lnTo>
                  <a:cubicBezTo>
                    <a:pt x="71342" y="32734"/>
                    <a:pt x="75540" y="30213"/>
                    <a:pt x="37770" y="30213"/>
                  </a:cubicBezTo>
                  <a:cubicBezTo>
                    <a:pt x="0" y="30213"/>
                    <a:pt x="4197" y="32734"/>
                    <a:pt x="0" y="37770"/>
                  </a:cubicBezTo>
                  <a:lnTo>
                    <a:pt x="0" y="7557"/>
                  </a:lnTo>
                  <a:cubicBezTo>
                    <a:pt x="4197" y="2521"/>
                    <a:pt x="0" y="0"/>
                    <a:pt x="37770" y="0"/>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5" name="Google Shape;1535;p50"/>
            <p:cNvSpPr/>
            <p:nvPr/>
          </p:nvSpPr>
          <p:spPr>
            <a:xfrm>
              <a:off x="4155342" y="5754141"/>
              <a:ext cx="366213" cy="226618"/>
            </a:xfrm>
            <a:custGeom>
              <a:rect b="b" l="l" r="r" t="t"/>
              <a:pathLst>
                <a:path extrusionOk="0" h="226618" w="366213">
                  <a:moveTo>
                    <a:pt x="356949" y="14986"/>
                  </a:moveTo>
                  <a:cubicBezTo>
                    <a:pt x="362937" y="16986"/>
                    <a:pt x="366214" y="22676"/>
                    <a:pt x="366214" y="28994"/>
                  </a:cubicBezTo>
                  <a:lnTo>
                    <a:pt x="366214" y="46622"/>
                  </a:lnTo>
                  <a:cubicBezTo>
                    <a:pt x="366214" y="52165"/>
                    <a:pt x="361724" y="56655"/>
                    <a:pt x="356187" y="56655"/>
                  </a:cubicBezTo>
                  <a:lnTo>
                    <a:pt x="356187" y="56655"/>
                  </a:lnTo>
                  <a:cubicBezTo>
                    <a:pt x="351126" y="56655"/>
                    <a:pt x="346859" y="60420"/>
                    <a:pt x="346230" y="65443"/>
                  </a:cubicBezTo>
                  <a:lnTo>
                    <a:pt x="335600" y="150482"/>
                  </a:lnTo>
                  <a:cubicBezTo>
                    <a:pt x="331378" y="184283"/>
                    <a:pt x="305050" y="211074"/>
                    <a:pt x="271332" y="215894"/>
                  </a:cubicBezTo>
                  <a:lnTo>
                    <a:pt x="201565" y="225863"/>
                  </a:lnTo>
                  <a:cubicBezTo>
                    <a:pt x="198028" y="226365"/>
                    <a:pt x="194459" y="226619"/>
                    <a:pt x="190884" y="226619"/>
                  </a:cubicBezTo>
                  <a:lnTo>
                    <a:pt x="92224" y="226619"/>
                  </a:lnTo>
                  <a:cubicBezTo>
                    <a:pt x="54448" y="226619"/>
                    <a:pt x="22482" y="198717"/>
                    <a:pt x="17376" y="161284"/>
                  </a:cubicBezTo>
                  <a:lnTo>
                    <a:pt x="174" y="35096"/>
                  </a:lnTo>
                  <a:cubicBezTo>
                    <a:pt x="-1096" y="25794"/>
                    <a:pt x="4696" y="17082"/>
                    <a:pt x="13896" y="15215"/>
                  </a:cubicBezTo>
                  <a:cubicBezTo>
                    <a:pt x="40967" y="9722"/>
                    <a:pt x="102740" y="0"/>
                    <a:pt x="200974" y="0"/>
                  </a:cubicBezTo>
                  <a:cubicBezTo>
                    <a:pt x="297862" y="0"/>
                    <a:pt x="340375" y="9455"/>
                    <a:pt x="356949" y="14986"/>
                  </a:cubicBezTo>
                  <a:close/>
                  <a:moveTo>
                    <a:pt x="42745" y="34976"/>
                  </a:moveTo>
                  <a:cubicBezTo>
                    <a:pt x="33277" y="36265"/>
                    <a:pt x="27181" y="44901"/>
                    <a:pt x="28362" y="54375"/>
                  </a:cubicBezTo>
                  <a:lnTo>
                    <a:pt x="38420" y="134823"/>
                  </a:lnTo>
                  <a:cubicBezTo>
                    <a:pt x="42453" y="167087"/>
                    <a:pt x="66767" y="192830"/>
                    <a:pt x="99184" y="195383"/>
                  </a:cubicBezTo>
                  <a:cubicBezTo>
                    <a:pt x="119783" y="197009"/>
                    <a:pt x="146002" y="198291"/>
                    <a:pt x="177364" y="198291"/>
                  </a:cubicBezTo>
                  <a:cubicBezTo>
                    <a:pt x="228273" y="198291"/>
                    <a:pt x="262233" y="191516"/>
                    <a:pt x="281289" y="186081"/>
                  </a:cubicBezTo>
                  <a:cubicBezTo>
                    <a:pt x="293328" y="182651"/>
                    <a:pt x="301107" y="171977"/>
                    <a:pt x="302765" y="159569"/>
                  </a:cubicBezTo>
                  <a:lnTo>
                    <a:pt x="316938" y="53245"/>
                  </a:lnTo>
                  <a:cubicBezTo>
                    <a:pt x="318138" y="44266"/>
                    <a:pt x="312677" y="36074"/>
                    <a:pt x="303717" y="34728"/>
                  </a:cubicBezTo>
                  <a:cubicBezTo>
                    <a:pt x="285333" y="31972"/>
                    <a:pt x="247742" y="28327"/>
                    <a:pt x="177364" y="28327"/>
                  </a:cubicBezTo>
                  <a:cubicBezTo>
                    <a:pt x="104860" y="28327"/>
                    <a:pt x="63287" y="32195"/>
                    <a:pt x="42745" y="34976"/>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6" name="Google Shape;1536;p50"/>
            <p:cNvSpPr/>
            <p:nvPr/>
          </p:nvSpPr>
          <p:spPr>
            <a:xfrm>
              <a:off x="4183557" y="5782468"/>
              <a:ext cx="288886" cy="169964"/>
            </a:xfrm>
            <a:custGeom>
              <a:rect b="b" l="l" r="r" t="t"/>
              <a:pathLst>
                <a:path extrusionOk="0" h="169964" w="288886">
                  <a:moveTo>
                    <a:pt x="10204" y="106496"/>
                  </a:moveTo>
                  <a:lnTo>
                    <a:pt x="146" y="26048"/>
                  </a:lnTo>
                  <a:cubicBezTo>
                    <a:pt x="-1035" y="16573"/>
                    <a:pt x="5061" y="7938"/>
                    <a:pt x="14529" y="6648"/>
                  </a:cubicBezTo>
                  <a:cubicBezTo>
                    <a:pt x="35071" y="3867"/>
                    <a:pt x="76644" y="0"/>
                    <a:pt x="149149" y="0"/>
                  </a:cubicBezTo>
                  <a:cubicBezTo>
                    <a:pt x="219526" y="0"/>
                    <a:pt x="257118" y="3645"/>
                    <a:pt x="275501" y="6401"/>
                  </a:cubicBezTo>
                  <a:cubicBezTo>
                    <a:pt x="284461" y="7747"/>
                    <a:pt x="289922" y="15939"/>
                    <a:pt x="288722" y="24917"/>
                  </a:cubicBezTo>
                  <a:lnTo>
                    <a:pt x="274549" y="131242"/>
                  </a:lnTo>
                  <a:cubicBezTo>
                    <a:pt x="272891" y="143650"/>
                    <a:pt x="265112" y="154324"/>
                    <a:pt x="253073" y="157753"/>
                  </a:cubicBezTo>
                  <a:cubicBezTo>
                    <a:pt x="234017" y="163188"/>
                    <a:pt x="200057" y="169964"/>
                    <a:pt x="149149" y="169964"/>
                  </a:cubicBezTo>
                  <a:cubicBezTo>
                    <a:pt x="117786" y="169964"/>
                    <a:pt x="91567" y="168682"/>
                    <a:pt x="70968" y="167056"/>
                  </a:cubicBezTo>
                  <a:cubicBezTo>
                    <a:pt x="38551" y="164503"/>
                    <a:pt x="14237" y="138760"/>
                    <a:pt x="10204" y="106496"/>
                  </a:cubicBezTo>
                  <a:close/>
                </a:path>
              </a:pathLst>
            </a:custGeom>
            <a:solidFill>
              <a:srgbClr val="93F6E7">
                <a:alpha val="8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7" name="Google Shape;1537;p50"/>
            <p:cNvSpPr/>
            <p:nvPr/>
          </p:nvSpPr>
          <p:spPr>
            <a:xfrm>
              <a:off x="4502670" y="6094069"/>
              <a:ext cx="37770" cy="283298"/>
            </a:xfrm>
            <a:custGeom>
              <a:rect b="b" l="l" r="r" t="t"/>
              <a:pathLst>
                <a:path extrusionOk="0" h="283298" w="37770">
                  <a:moveTo>
                    <a:pt x="0" y="0"/>
                  </a:moveTo>
                  <a:lnTo>
                    <a:pt x="37770" y="0"/>
                  </a:lnTo>
                  <a:lnTo>
                    <a:pt x="37770" y="283299"/>
                  </a:lnTo>
                  <a:lnTo>
                    <a:pt x="0" y="283299"/>
                  </a:lnTo>
                  <a:lnTo>
                    <a:pt x="0" y="0"/>
                  </a:lnTo>
                  <a:close/>
                </a:path>
              </a:pathLst>
            </a:custGeom>
            <a:solidFill>
              <a:srgbClr val="BB860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8" name="Google Shape;1538;p50"/>
            <p:cNvSpPr/>
            <p:nvPr/>
          </p:nvSpPr>
          <p:spPr>
            <a:xfrm>
              <a:off x="4427130" y="6084627"/>
              <a:ext cx="113309" cy="103866"/>
            </a:xfrm>
            <a:custGeom>
              <a:rect b="b" l="l" r="r" t="t"/>
              <a:pathLst>
                <a:path extrusionOk="0" h="103866" w="113309">
                  <a:moveTo>
                    <a:pt x="66097" y="0"/>
                  </a:moveTo>
                  <a:lnTo>
                    <a:pt x="113310" y="0"/>
                  </a:lnTo>
                  <a:lnTo>
                    <a:pt x="113310" y="103867"/>
                  </a:lnTo>
                  <a:lnTo>
                    <a:pt x="0" y="103867"/>
                  </a:lnTo>
                  <a:lnTo>
                    <a:pt x="0" y="51937"/>
                  </a:lnTo>
                  <a:lnTo>
                    <a:pt x="56655" y="28327"/>
                  </a:lnTo>
                  <a:lnTo>
                    <a:pt x="66097" y="0"/>
                  </a:lnTo>
                  <a:close/>
                </a:path>
              </a:pathLst>
            </a:custGeom>
            <a:solidFill>
              <a:srgbClr val="BB860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39" name="Google Shape;1539;p50"/>
            <p:cNvSpPr/>
            <p:nvPr/>
          </p:nvSpPr>
          <p:spPr>
            <a:xfrm>
              <a:off x="3764312" y="5961875"/>
              <a:ext cx="721320" cy="226618"/>
            </a:xfrm>
            <a:custGeom>
              <a:rect b="b" l="l" r="r" t="t"/>
              <a:pathLst>
                <a:path extrusionOk="0" h="226618" w="721320">
                  <a:moveTo>
                    <a:pt x="247351" y="0"/>
                  </a:moveTo>
                  <a:cubicBezTo>
                    <a:pt x="311987" y="0"/>
                    <a:pt x="344359" y="18434"/>
                    <a:pt x="356304" y="31648"/>
                  </a:cubicBezTo>
                  <a:cubicBezTo>
                    <a:pt x="358393" y="33953"/>
                    <a:pt x="362933" y="33953"/>
                    <a:pt x="365016" y="31648"/>
                  </a:cubicBezTo>
                  <a:cubicBezTo>
                    <a:pt x="376960" y="18434"/>
                    <a:pt x="409333" y="0"/>
                    <a:pt x="473969" y="0"/>
                  </a:cubicBezTo>
                  <a:cubicBezTo>
                    <a:pt x="606164" y="0"/>
                    <a:pt x="577836" y="151079"/>
                    <a:pt x="643933" y="151079"/>
                  </a:cubicBezTo>
                  <a:cubicBezTo>
                    <a:pt x="679551" y="151079"/>
                    <a:pt x="700030" y="133947"/>
                    <a:pt x="710570" y="116986"/>
                  </a:cubicBezTo>
                  <a:cubicBezTo>
                    <a:pt x="712850" y="113322"/>
                    <a:pt x="721245" y="114421"/>
                    <a:pt x="721302" y="118739"/>
                  </a:cubicBezTo>
                  <a:cubicBezTo>
                    <a:pt x="721918" y="164725"/>
                    <a:pt x="707243" y="226619"/>
                    <a:pt x="643933" y="226619"/>
                  </a:cubicBezTo>
                  <a:cubicBezTo>
                    <a:pt x="549509" y="226619"/>
                    <a:pt x="530624" y="151079"/>
                    <a:pt x="492854" y="151079"/>
                  </a:cubicBezTo>
                  <a:cubicBezTo>
                    <a:pt x="455084" y="151079"/>
                    <a:pt x="417315" y="160522"/>
                    <a:pt x="398430" y="160522"/>
                  </a:cubicBezTo>
                  <a:cubicBezTo>
                    <a:pt x="360660" y="160522"/>
                    <a:pt x="360660" y="132194"/>
                    <a:pt x="360660" y="132194"/>
                  </a:cubicBezTo>
                  <a:cubicBezTo>
                    <a:pt x="360660" y="132194"/>
                    <a:pt x="360660" y="160522"/>
                    <a:pt x="322890" y="160522"/>
                  </a:cubicBezTo>
                  <a:cubicBezTo>
                    <a:pt x="304005" y="160522"/>
                    <a:pt x="266235" y="151079"/>
                    <a:pt x="228466" y="151079"/>
                  </a:cubicBezTo>
                  <a:cubicBezTo>
                    <a:pt x="190696" y="151079"/>
                    <a:pt x="171811" y="226619"/>
                    <a:pt x="77387" y="226619"/>
                  </a:cubicBezTo>
                  <a:cubicBezTo>
                    <a:pt x="14083" y="226619"/>
                    <a:pt x="-592" y="164725"/>
                    <a:pt x="18" y="118739"/>
                  </a:cubicBezTo>
                  <a:cubicBezTo>
                    <a:pt x="82" y="114421"/>
                    <a:pt x="8476" y="113322"/>
                    <a:pt x="10756" y="116986"/>
                  </a:cubicBezTo>
                  <a:cubicBezTo>
                    <a:pt x="21291" y="133947"/>
                    <a:pt x="41769" y="151079"/>
                    <a:pt x="77387" y="151079"/>
                  </a:cubicBezTo>
                  <a:cubicBezTo>
                    <a:pt x="143484" y="151079"/>
                    <a:pt x="115156" y="0"/>
                    <a:pt x="247351" y="0"/>
                  </a:cubicBezTo>
                  <a:close/>
                </a:path>
              </a:pathLst>
            </a:custGeom>
            <a:solidFill>
              <a:srgbClr val="0A141E"/>
            </a:solidFill>
            <a:ln cap="flat" cmpd="sng" w="18875">
              <a:solidFill>
                <a:srgbClr val="FFFFFF"/>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40" name="Google Shape;1540;p50"/>
          <p:cNvGrpSpPr/>
          <p:nvPr/>
        </p:nvGrpSpPr>
        <p:grpSpPr>
          <a:xfrm>
            <a:off x="2605387" y="3881469"/>
            <a:ext cx="519956" cy="506316"/>
            <a:chOff x="2372503" y="5519477"/>
            <a:chExt cx="890031" cy="866682"/>
          </a:xfrm>
        </p:grpSpPr>
        <p:sp>
          <p:nvSpPr>
            <p:cNvPr id="1541" name="Google Shape;1541;p50"/>
            <p:cNvSpPr/>
            <p:nvPr/>
          </p:nvSpPr>
          <p:spPr>
            <a:xfrm>
              <a:off x="2372503" y="5519477"/>
              <a:ext cx="824993" cy="866682"/>
            </a:xfrm>
            <a:custGeom>
              <a:rect b="b" l="l" r="r" t="t"/>
              <a:pathLst>
                <a:path extrusionOk="0" h="866682" w="824993">
                  <a:moveTo>
                    <a:pt x="764371" y="273958"/>
                  </a:moveTo>
                  <a:lnTo>
                    <a:pt x="735174" y="249771"/>
                  </a:lnTo>
                  <a:lnTo>
                    <a:pt x="651049" y="25565"/>
                  </a:lnTo>
                  <a:cubicBezTo>
                    <a:pt x="643225" y="6318"/>
                    <a:pt x="621769" y="-3937"/>
                    <a:pt x="601830" y="1410"/>
                  </a:cubicBezTo>
                  <a:cubicBezTo>
                    <a:pt x="579389" y="7417"/>
                    <a:pt x="566606" y="29514"/>
                    <a:pt x="571940" y="49428"/>
                  </a:cubicBezTo>
                  <a:lnTo>
                    <a:pt x="594286" y="132803"/>
                  </a:lnTo>
                  <a:cubicBezTo>
                    <a:pt x="594286" y="132803"/>
                    <a:pt x="490991" y="56445"/>
                    <a:pt x="323960" y="101200"/>
                  </a:cubicBezTo>
                  <a:cubicBezTo>
                    <a:pt x="156930" y="145961"/>
                    <a:pt x="104409" y="264064"/>
                    <a:pt x="104409" y="264064"/>
                  </a:cubicBezTo>
                  <a:lnTo>
                    <a:pt x="82070" y="180689"/>
                  </a:lnTo>
                  <a:cubicBezTo>
                    <a:pt x="76399" y="159531"/>
                    <a:pt x="54612" y="148031"/>
                    <a:pt x="32178" y="154044"/>
                  </a:cubicBezTo>
                  <a:cubicBezTo>
                    <a:pt x="10988" y="159721"/>
                    <a:pt x="-2462" y="179330"/>
                    <a:pt x="377" y="199910"/>
                  </a:cubicBezTo>
                  <a:lnTo>
                    <a:pt x="39626" y="436137"/>
                  </a:lnTo>
                  <a:lnTo>
                    <a:pt x="26444" y="471684"/>
                  </a:lnTo>
                  <a:cubicBezTo>
                    <a:pt x="14169" y="505650"/>
                    <a:pt x="12867" y="540677"/>
                    <a:pt x="21535" y="573030"/>
                  </a:cubicBezTo>
                  <a:cubicBezTo>
                    <a:pt x="33536" y="617829"/>
                    <a:pt x="63572" y="655129"/>
                    <a:pt x="105895" y="678466"/>
                  </a:cubicBezTo>
                  <a:lnTo>
                    <a:pt x="137162" y="695433"/>
                  </a:lnTo>
                  <a:lnTo>
                    <a:pt x="144814" y="704050"/>
                  </a:lnTo>
                  <a:cubicBezTo>
                    <a:pt x="165528" y="726510"/>
                    <a:pt x="186826" y="746144"/>
                    <a:pt x="210943" y="766362"/>
                  </a:cubicBezTo>
                  <a:lnTo>
                    <a:pt x="246789" y="795432"/>
                  </a:lnTo>
                  <a:lnTo>
                    <a:pt x="259463" y="842714"/>
                  </a:lnTo>
                  <a:cubicBezTo>
                    <a:pt x="263464" y="857637"/>
                    <a:pt x="278348" y="868369"/>
                    <a:pt x="295220" y="866463"/>
                  </a:cubicBezTo>
                  <a:cubicBezTo>
                    <a:pt x="332120" y="864622"/>
                    <a:pt x="407088" y="855161"/>
                    <a:pt x="516778" y="825792"/>
                  </a:cubicBezTo>
                  <a:cubicBezTo>
                    <a:pt x="626468" y="796397"/>
                    <a:pt x="696102" y="767073"/>
                    <a:pt x="729001" y="750252"/>
                  </a:cubicBezTo>
                  <a:cubicBezTo>
                    <a:pt x="744203" y="742175"/>
                    <a:pt x="752090" y="726725"/>
                    <a:pt x="748089" y="711796"/>
                  </a:cubicBezTo>
                  <a:lnTo>
                    <a:pt x="735415" y="664508"/>
                  </a:lnTo>
                  <a:lnTo>
                    <a:pt x="751925" y="621404"/>
                  </a:lnTo>
                  <a:cubicBezTo>
                    <a:pt x="763037" y="593083"/>
                    <a:pt x="771330" y="564191"/>
                    <a:pt x="778036" y="534384"/>
                  </a:cubicBezTo>
                  <a:lnTo>
                    <a:pt x="780354" y="523087"/>
                  </a:lnTo>
                  <a:lnTo>
                    <a:pt x="798953" y="492766"/>
                  </a:lnTo>
                  <a:cubicBezTo>
                    <a:pt x="824270" y="452634"/>
                    <a:pt x="831293" y="404069"/>
                    <a:pt x="819292" y="359270"/>
                  </a:cubicBezTo>
                  <a:cubicBezTo>
                    <a:pt x="810624" y="326917"/>
                    <a:pt x="791981" y="297237"/>
                    <a:pt x="764371" y="273958"/>
                  </a:cubicBezTo>
                  <a:close/>
                  <a:moveTo>
                    <a:pt x="98649" y="447002"/>
                  </a:moveTo>
                  <a:cubicBezTo>
                    <a:pt x="130965" y="527704"/>
                    <a:pt x="151132" y="592988"/>
                    <a:pt x="148351" y="652424"/>
                  </a:cubicBezTo>
                  <a:cubicBezTo>
                    <a:pt x="128406" y="657764"/>
                    <a:pt x="110111" y="649332"/>
                    <a:pt x="92979" y="635247"/>
                  </a:cubicBezTo>
                  <a:cubicBezTo>
                    <a:pt x="76513" y="623652"/>
                    <a:pt x="60296" y="607993"/>
                    <a:pt x="48288" y="563194"/>
                  </a:cubicBezTo>
                  <a:cubicBezTo>
                    <a:pt x="41957" y="539553"/>
                    <a:pt x="46840" y="512902"/>
                    <a:pt x="52231" y="498119"/>
                  </a:cubicBezTo>
                  <a:cubicBezTo>
                    <a:pt x="53139" y="496538"/>
                    <a:pt x="54053" y="494963"/>
                    <a:pt x="54968" y="493382"/>
                  </a:cubicBezTo>
                  <a:lnTo>
                    <a:pt x="72138" y="452767"/>
                  </a:lnTo>
                  <a:cubicBezTo>
                    <a:pt x="72138" y="452767"/>
                    <a:pt x="36559" y="230225"/>
                    <a:pt x="33632" y="204336"/>
                  </a:cubicBezTo>
                  <a:cubicBezTo>
                    <a:pt x="31123" y="185001"/>
                    <a:pt x="55806" y="182391"/>
                    <a:pt x="59806" y="197326"/>
                  </a:cubicBezTo>
                  <a:cubicBezTo>
                    <a:pt x="66315" y="231590"/>
                    <a:pt x="98649" y="447002"/>
                    <a:pt x="98649" y="447002"/>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2" name="Google Shape;1542;p50"/>
            <p:cNvSpPr/>
            <p:nvPr/>
          </p:nvSpPr>
          <p:spPr>
            <a:xfrm>
              <a:off x="2636678" y="5657293"/>
              <a:ext cx="189433" cy="197470"/>
            </a:xfrm>
            <a:custGeom>
              <a:rect b="b" l="l" r="r" t="t"/>
              <a:pathLst>
                <a:path extrusionOk="0" h="197470" w="189433">
                  <a:moveTo>
                    <a:pt x="189433" y="158055"/>
                  </a:moveTo>
                  <a:cubicBezTo>
                    <a:pt x="189433" y="158055"/>
                    <a:pt x="167824" y="157179"/>
                    <a:pt x="114224" y="171537"/>
                  </a:cubicBezTo>
                  <a:cubicBezTo>
                    <a:pt x="60623" y="185900"/>
                    <a:pt x="42348" y="197470"/>
                    <a:pt x="42348" y="197470"/>
                  </a:cubicBezTo>
                  <a:lnTo>
                    <a:pt x="0" y="39425"/>
                  </a:lnTo>
                  <a:cubicBezTo>
                    <a:pt x="0" y="39425"/>
                    <a:pt x="18275" y="27861"/>
                    <a:pt x="71876" y="13498"/>
                  </a:cubicBezTo>
                  <a:cubicBezTo>
                    <a:pt x="125476" y="-866"/>
                    <a:pt x="147085" y="10"/>
                    <a:pt x="147085" y="10"/>
                  </a:cubicBezTo>
                  <a:lnTo>
                    <a:pt x="189433" y="158055"/>
                  </a:lnTo>
                  <a:close/>
                </a:path>
              </a:pathLst>
            </a:custGeom>
            <a:solidFill>
              <a:srgbClr val="2DD2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3" name="Google Shape;1543;p50"/>
            <p:cNvSpPr/>
            <p:nvPr/>
          </p:nvSpPr>
          <p:spPr>
            <a:xfrm>
              <a:off x="2533002" y="5778875"/>
              <a:ext cx="511822" cy="438869"/>
            </a:xfrm>
            <a:custGeom>
              <a:rect b="b" l="l" r="r" t="t"/>
              <a:pathLst>
                <a:path extrusionOk="0" h="438869" w="511822">
                  <a:moveTo>
                    <a:pt x="100019" y="379164"/>
                  </a:moveTo>
                  <a:lnTo>
                    <a:pt x="99282" y="378225"/>
                  </a:lnTo>
                  <a:lnTo>
                    <a:pt x="98342" y="377494"/>
                  </a:lnTo>
                  <a:lnTo>
                    <a:pt x="48031" y="338683"/>
                  </a:lnTo>
                  <a:cubicBezTo>
                    <a:pt x="46387" y="276796"/>
                    <a:pt x="25781" y="190233"/>
                    <a:pt x="0" y="134581"/>
                  </a:cubicBezTo>
                  <a:cubicBezTo>
                    <a:pt x="1175" y="132918"/>
                    <a:pt x="2832" y="130733"/>
                    <a:pt x="5055" y="128111"/>
                  </a:cubicBezTo>
                  <a:cubicBezTo>
                    <a:pt x="10897" y="121227"/>
                    <a:pt x="20688" y="111277"/>
                    <a:pt x="36138" y="99739"/>
                  </a:cubicBezTo>
                  <a:cubicBezTo>
                    <a:pt x="67024" y="76657"/>
                    <a:pt x="120637" y="47116"/>
                    <a:pt x="210674" y="22987"/>
                  </a:cubicBezTo>
                  <a:cubicBezTo>
                    <a:pt x="300711" y="-1137"/>
                    <a:pt x="362236" y="-2445"/>
                    <a:pt x="400856" y="2019"/>
                  </a:cubicBezTo>
                  <a:cubicBezTo>
                    <a:pt x="420167" y="4254"/>
                    <a:pt x="433787" y="7937"/>
                    <a:pt x="442424" y="10959"/>
                  </a:cubicBezTo>
                  <a:cubicBezTo>
                    <a:pt x="445713" y="12115"/>
                    <a:pt x="448284" y="13169"/>
                    <a:pt x="450177" y="14020"/>
                  </a:cubicBezTo>
                  <a:cubicBezTo>
                    <a:pt x="455682" y="75069"/>
                    <a:pt x="481127" y="160305"/>
                    <a:pt x="511823" y="214502"/>
                  </a:cubicBezTo>
                  <a:lnTo>
                    <a:pt x="487705" y="273164"/>
                  </a:lnTo>
                  <a:lnTo>
                    <a:pt x="487255" y="274269"/>
                  </a:lnTo>
                  <a:lnTo>
                    <a:pt x="487089" y="275450"/>
                  </a:lnTo>
                  <a:lnTo>
                    <a:pt x="477183" y="346201"/>
                  </a:lnTo>
                  <a:cubicBezTo>
                    <a:pt x="476955" y="346544"/>
                    <a:pt x="476555" y="347097"/>
                    <a:pt x="475894" y="347840"/>
                  </a:cubicBezTo>
                  <a:cubicBezTo>
                    <a:pt x="473697" y="350329"/>
                    <a:pt x="468808" y="354787"/>
                    <a:pt x="458559" y="360851"/>
                  </a:cubicBezTo>
                  <a:cubicBezTo>
                    <a:pt x="438004" y="373018"/>
                    <a:pt x="397072" y="390969"/>
                    <a:pt x="316401" y="412585"/>
                  </a:cubicBezTo>
                  <a:cubicBezTo>
                    <a:pt x="235737" y="434200"/>
                    <a:pt x="191306" y="439115"/>
                    <a:pt x="167424" y="438861"/>
                  </a:cubicBezTo>
                  <a:cubicBezTo>
                    <a:pt x="155511" y="438734"/>
                    <a:pt x="149060" y="437317"/>
                    <a:pt x="145904" y="436264"/>
                  </a:cubicBezTo>
                  <a:cubicBezTo>
                    <a:pt x="144964" y="435946"/>
                    <a:pt x="144342" y="435673"/>
                    <a:pt x="143967" y="435489"/>
                  </a:cubicBezTo>
                  <a:lnTo>
                    <a:pt x="100019" y="379164"/>
                  </a:lnTo>
                  <a:close/>
                  <a:moveTo>
                    <a:pt x="454228" y="16040"/>
                  </a:moveTo>
                  <a:lnTo>
                    <a:pt x="454228" y="16040"/>
                  </a:lnTo>
                  <a:lnTo>
                    <a:pt x="454228" y="16040"/>
                  </a:lnTo>
                  <a:close/>
                </a:path>
              </a:pathLst>
            </a:custGeom>
            <a:solidFill>
              <a:srgbClr val="0A141E"/>
            </a:solidFill>
            <a:ln cap="flat" cmpd="sng" w="18875">
              <a:solidFill>
                <a:srgbClr val="2DD2B9"/>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4" name="Google Shape;1544;p50"/>
            <p:cNvSpPr/>
            <p:nvPr/>
          </p:nvSpPr>
          <p:spPr>
            <a:xfrm>
              <a:off x="2405957" y="5707204"/>
              <a:ext cx="115152" cy="466315"/>
            </a:xfrm>
            <a:custGeom>
              <a:rect b="b" l="l" r="r" t="t"/>
              <a:pathLst>
                <a:path extrusionOk="0" h="466315" w="115152">
                  <a:moveTo>
                    <a:pt x="65196" y="259275"/>
                  </a:moveTo>
                  <a:cubicBezTo>
                    <a:pt x="97511" y="339977"/>
                    <a:pt x="117679" y="405262"/>
                    <a:pt x="114898" y="464697"/>
                  </a:cubicBezTo>
                  <a:cubicBezTo>
                    <a:pt x="94952" y="470038"/>
                    <a:pt x="76658" y="461605"/>
                    <a:pt x="59526" y="447521"/>
                  </a:cubicBezTo>
                  <a:cubicBezTo>
                    <a:pt x="43060" y="435926"/>
                    <a:pt x="26842" y="420266"/>
                    <a:pt x="14834" y="375467"/>
                  </a:cubicBezTo>
                  <a:cubicBezTo>
                    <a:pt x="8503" y="351826"/>
                    <a:pt x="13386" y="325175"/>
                    <a:pt x="18778" y="310393"/>
                  </a:cubicBezTo>
                  <a:cubicBezTo>
                    <a:pt x="19692" y="308811"/>
                    <a:pt x="20600" y="307237"/>
                    <a:pt x="21514" y="305655"/>
                  </a:cubicBezTo>
                  <a:lnTo>
                    <a:pt x="38691" y="265041"/>
                  </a:lnTo>
                  <a:cubicBezTo>
                    <a:pt x="38691" y="265041"/>
                    <a:pt x="3106" y="42499"/>
                    <a:pt x="179" y="16610"/>
                  </a:cubicBezTo>
                  <a:cubicBezTo>
                    <a:pt x="-2330" y="-2726"/>
                    <a:pt x="22353" y="-5336"/>
                    <a:pt x="26353" y="9599"/>
                  </a:cubicBezTo>
                  <a:cubicBezTo>
                    <a:pt x="32862" y="43864"/>
                    <a:pt x="65196" y="259275"/>
                    <a:pt x="65196" y="259275"/>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5" name="Google Shape;1545;p50"/>
            <p:cNvSpPr/>
            <p:nvPr/>
          </p:nvSpPr>
          <p:spPr>
            <a:xfrm>
              <a:off x="2372503" y="5519477"/>
              <a:ext cx="824993" cy="866682"/>
            </a:xfrm>
            <a:custGeom>
              <a:rect b="b" l="l" r="r" t="t"/>
              <a:pathLst>
                <a:path extrusionOk="0" h="866682" w="824993">
                  <a:moveTo>
                    <a:pt x="764371" y="273958"/>
                  </a:moveTo>
                  <a:lnTo>
                    <a:pt x="735174" y="249771"/>
                  </a:lnTo>
                  <a:lnTo>
                    <a:pt x="651049" y="25565"/>
                  </a:lnTo>
                  <a:cubicBezTo>
                    <a:pt x="643225" y="6318"/>
                    <a:pt x="621769" y="-3937"/>
                    <a:pt x="601830" y="1410"/>
                  </a:cubicBezTo>
                  <a:cubicBezTo>
                    <a:pt x="579389" y="7417"/>
                    <a:pt x="566606" y="29514"/>
                    <a:pt x="571940" y="49428"/>
                  </a:cubicBezTo>
                  <a:lnTo>
                    <a:pt x="594286" y="132803"/>
                  </a:lnTo>
                  <a:cubicBezTo>
                    <a:pt x="594286" y="132803"/>
                    <a:pt x="490991" y="56445"/>
                    <a:pt x="323960" y="101200"/>
                  </a:cubicBezTo>
                  <a:cubicBezTo>
                    <a:pt x="156930" y="145961"/>
                    <a:pt x="104409" y="264064"/>
                    <a:pt x="104409" y="264064"/>
                  </a:cubicBezTo>
                  <a:lnTo>
                    <a:pt x="82070" y="180689"/>
                  </a:lnTo>
                  <a:cubicBezTo>
                    <a:pt x="76399" y="159531"/>
                    <a:pt x="54612" y="148031"/>
                    <a:pt x="32178" y="154044"/>
                  </a:cubicBezTo>
                  <a:cubicBezTo>
                    <a:pt x="10988" y="159721"/>
                    <a:pt x="-2462" y="179330"/>
                    <a:pt x="377" y="199910"/>
                  </a:cubicBezTo>
                  <a:lnTo>
                    <a:pt x="39626" y="436137"/>
                  </a:lnTo>
                  <a:lnTo>
                    <a:pt x="26444" y="471684"/>
                  </a:lnTo>
                  <a:cubicBezTo>
                    <a:pt x="14169" y="505650"/>
                    <a:pt x="12867" y="540677"/>
                    <a:pt x="21535" y="573030"/>
                  </a:cubicBezTo>
                  <a:cubicBezTo>
                    <a:pt x="33536" y="617829"/>
                    <a:pt x="63572" y="655129"/>
                    <a:pt x="105895" y="678466"/>
                  </a:cubicBezTo>
                  <a:lnTo>
                    <a:pt x="137162" y="695433"/>
                  </a:lnTo>
                  <a:lnTo>
                    <a:pt x="144814" y="704050"/>
                  </a:lnTo>
                  <a:cubicBezTo>
                    <a:pt x="165528" y="726510"/>
                    <a:pt x="186826" y="746150"/>
                    <a:pt x="210943" y="766362"/>
                  </a:cubicBezTo>
                  <a:lnTo>
                    <a:pt x="246789" y="795432"/>
                  </a:lnTo>
                  <a:lnTo>
                    <a:pt x="259463" y="842714"/>
                  </a:lnTo>
                  <a:cubicBezTo>
                    <a:pt x="263464" y="857637"/>
                    <a:pt x="278348" y="868369"/>
                    <a:pt x="295220" y="866463"/>
                  </a:cubicBezTo>
                  <a:cubicBezTo>
                    <a:pt x="332120" y="864622"/>
                    <a:pt x="407088" y="855161"/>
                    <a:pt x="516778" y="825792"/>
                  </a:cubicBezTo>
                  <a:cubicBezTo>
                    <a:pt x="626468" y="796397"/>
                    <a:pt x="696102" y="767073"/>
                    <a:pt x="729001" y="750252"/>
                  </a:cubicBezTo>
                  <a:cubicBezTo>
                    <a:pt x="744203" y="742175"/>
                    <a:pt x="752090" y="726725"/>
                    <a:pt x="748089" y="711796"/>
                  </a:cubicBezTo>
                  <a:lnTo>
                    <a:pt x="735415" y="664508"/>
                  </a:lnTo>
                  <a:lnTo>
                    <a:pt x="751925" y="621404"/>
                  </a:lnTo>
                  <a:cubicBezTo>
                    <a:pt x="763037" y="593083"/>
                    <a:pt x="771330" y="564191"/>
                    <a:pt x="778036" y="534384"/>
                  </a:cubicBezTo>
                  <a:lnTo>
                    <a:pt x="780354" y="523087"/>
                  </a:lnTo>
                  <a:lnTo>
                    <a:pt x="798953" y="492766"/>
                  </a:lnTo>
                  <a:cubicBezTo>
                    <a:pt x="824270" y="452634"/>
                    <a:pt x="831293" y="404069"/>
                    <a:pt x="819292" y="359270"/>
                  </a:cubicBezTo>
                  <a:cubicBezTo>
                    <a:pt x="810624" y="326917"/>
                    <a:pt x="791981" y="297237"/>
                    <a:pt x="764371" y="273958"/>
                  </a:cubicBezTo>
                  <a:close/>
                  <a:moveTo>
                    <a:pt x="98649" y="447002"/>
                  </a:moveTo>
                  <a:cubicBezTo>
                    <a:pt x="130965" y="527704"/>
                    <a:pt x="151132" y="592988"/>
                    <a:pt x="148351" y="652424"/>
                  </a:cubicBezTo>
                  <a:cubicBezTo>
                    <a:pt x="128406" y="657764"/>
                    <a:pt x="110111" y="649332"/>
                    <a:pt x="92979" y="635247"/>
                  </a:cubicBezTo>
                  <a:cubicBezTo>
                    <a:pt x="96548" y="623620"/>
                    <a:pt x="97443" y="602043"/>
                    <a:pt x="86775" y="562222"/>
                  </a:cubicBezTo>
                  <a:cubicBezTo>
                    <a:pt x="75770" y="521157"/>
                    <a:pt x="63286" y="504494"/>
                    <a:pt x="53476" y="497782"/>
                  </a:cubicBezTo>
                  <a:cubicBezTo>
                    <a:pt x="53139" y="496538"/>
                    <a:pt x="54053" y="494963"/>
                    <a:pt x="54968" y="493382"/>
                  </a:cubicBezTo>
                  <a:lnTo>
                    <a:pt x="72138" y="452767"/>
                  </a:lnTo>
                  <a:cubicBezTo>
                    <a:pt x="72138" y="452767"/>
                    <a:pt x="36559" y="230225"/>
                    <a:pt x="33632" y="204336"/>
                  </a:cubicBezTo>
                  <a:cubicBezTo>
                    <a:pt x="31123" y="185001"/>
                    <a:pt x="55806" y="182391"/>
                    <a:pt x="59806" y="197326"/>
                  </a:cubicBezTo>
                  <a:cubicBezTo>
                    <a:pt x="66315" y="231590"/>
                    <a:pt x="98649" y="447002"/>
                    <a:pt x="98649" y="447002"/>
                  </a:cubicBezTo>
                  <a:close/>
                  <a:moveTo>
                    <a:pt x="717578" y="702633"/>
                  </a:moveTo>
                  <a:cubicBezTo>
                    <a:pt x="721578" y="717562"/>
                    <a:pt x="711691" y="725551"/>
                    <a:pt x="696489" y="733621"/>
                  </a:cubicBezTo>
                  <a:cubicBezTo>
                    <a:pt x="663590" y="750443"/>
                    <a:pt x="620137" y="772757"/>
                    <a:pt x="509196" y="802481"/>
                  </a:cubicBezTo>
                  <a:cubicBezTo>
                    <a:pt x="398255" y="832237"/>
                    <a:pt x="350719" y="834269"/>
                    <a:pt x="312568" y="836492"/>
                  </a:cubicBezTo>
                  <a:cubicBezTo>
                    <a:pt x="295360" y="837126"/>
                    <a:pt x="282812" y="835158"/>
                    <a:pt x="278812" y="820198"/>
                  </a:cubicBezTo>
                  <a:lnTo>
                    <a:pt x="273808" y="801535"/>
                  </a:lnTo>
                  <a:cubicBezTo>
                    <a:pt x="318188" y="797642"/>
                    <a:pt x="373878" y="796061"/>
                    <a:pt x="499773" y="762324"/>
                  </a:cubicBezTo>
                  <a:cubicBezTo>
                    <a:pt x="625668" y="728592"/>
                    <a:pt x="674690" y="702119"/>
                    <a:pt x="712574" y="683964"/>
                  </a:cubicBezTo>
                  <a:lnTo>
                    <a:pt x="717578" y="702633"/>
                  </a:lnTo>
                  <a:close/>
                  <a:moveTo>
                    <a:pt x="722581" y="511892"/>
                  </a:moveTo>
                  <a:cubicBezTo>
                    <a:pt x="724277" y="558120"/>
                    <a:pt x="717495" y="602621"/>
                    <a:pt x="703817" y="646296"/>
                  </a:cubicBezTo>
                  <a:cubicBezTo>
                    <a:pt x="703817" y="646296"/>
                    <a:pt x="647829" y="686644"/>
                    <a:pt x="492013" y="728389"/>
                  </a:cubicBezTo>
                  <a:lnTo>
                    <a:pt x="490768" y="728726"/>
                  </a:lnTo>
                  <a:cubicBezTo>
                    <a:pt x="334958" y="770477"/>
                    <a:pt x="266296" y="763530"/>
                    <a:pt x="266296" y="763530"/>
                  </a:cubicBezTo>
                  <a:cubicBezTo>
                    <a:pt x="232609" y="732542"/>
                    <a:pt x="204491" y="697401"/>
                    <a:pt x="182844" y="656513"/>
                  </a:cubicBezTo>
                  <a:cubicBezTo>
                    <a:pt x="176043" y="566312"/>
                    <a:pt x="149875" y="478625"/>
                    <a:pt x="111826" y="391452"/>
                  </a:cubicBezTo>
                  <a:cubicBezTo>
                    <a:pt x="111826" y="391452"/>
                    <a:pt x="117033" y="251345"/>
                    <a:pt x="264175" y="177241"/>
                  </a:cubicBezTo>
                  <a:cubicBezTo>
                    <a:pt x="264175" y="177241"/>
                    <a:pt x="282450" y="165677"/>
                    <a:pt x="336051" y="151314"/>
                  </a:cubicBezTo>
                  <a:cubicBezTo>
                    <a:pt x="389651" y="136950"/>
                    <a:pt x="411260" y="137826"/>
                    <a:pt x="411260" y="137826"/>
                  </a:cubicBezTo>
                  <a:cubicBezTo>
                    <a:pt x="576989" y="128098"/>
                    <a:pt x="651557" y="246831"/>
                    <a:pt x="651557" y="246831"/>
                  </a:cubicBezTo>
                  <a:cubicBezTo>
                    <a:pt x="660942" y="341681"/>
                    <a:pt x="683700" y="431615"/>
                    <a:pt x="722581" y="511892"/>
                  </a:cubicBezTo>
                  <a:close/>
                  <a:moveTo>
                    <a:pt x="789771" y="448545"/>
                  </a:moveTo>
                  <a:cubicBezTo>
                    <a:pt x="781973" y="469303"/>
                    <a:pt x="770352" y="485756"/>
                    <a:pt x="750407" y="491102"/>
                  </a:cubicBezTo>
                  <a:cubicBezTo>
                    <a:pt x="718289" y="441020"/>
                    <a:pt x="703106" y="374402"/>
                    <a:pt x="690736" y="288353"/>
                  </a:cubicBezTo>
                  <a:cubicBezTo>
                    <a:pt x="690736" y="288353"/>
                    <a:pt x="611368" y="86880"/>
                    <a:pt x="599874" y="53949"/>
                  </a:cubicBezTo>
                  <a:cubicBezTo>
                    <a:pt x="594623" y="39351"/>
                    <a:pt x="618556" y="28937"/>
                    <a:pt x="626049" y="46932"/>
                  </a:cubicBezTo>
                  <a:cubicBezTo>
                    <a:pt x="635212" y="71151"/>
                    <a:pt x="716917" y="281336"/>
                    <a:pt x="716917" y="281336"/>
                  </a:cubicBezTo>
                  <a:lnTo>
                    <a:pt x="752096" y="307924"/>
                  </a:lnTo>
                  <a:cubicBezTo>
                    <a:pt x="753671" y="308832"/>
                    <a:pt x="754008" y="310076"/>
                    <a:pt x="755589" y="310991"/>
                  </a:cubicBezTo>
                  <a:cubicBezTo>
                    <a:pt x="750445" y="321703"/>
                    <a:pt x="747962" y="342372"/>
                    <a:pt x="758967" y="383438"/>
                  </a:cubicBezTo>
                  <a:cubicBezTo>
                    <a:pt x="769305" y="422015"/>
                    <a:pt x="780874" y="440258"/>
                    <a:pt x="789771" y="448545"/>
                  </a:cubicBezTo>
                  <a:close/>
                </a:path>
              </a:pathLst>
            </a:custGeom>
            <a:solidFill>
              <a:srgbClr val="2DD2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6" name="Google Shape;1546;p50"/>
            <p:cNvSpPr/>
            <p:nvPr/>
          </p:nvSpPr>
          <p:spPr>
            <a:xfrm>
              <a:off x="2592247" y="5880830"/>
              <a:ext cx="184746" cy="121361"/>
            </a:xfrm>
            <a:custGeom>
              <a:rect b="b" l="l" r="r" t="t"/>
              <a:pathLst>
                <a:path extrusionOk="0" h="121361" w="184746">
                  <a:moveTo>
                    <a:pt x="158712" y="27312"/>
                  </a:moveTo>
                  <a:lnTo>
                    <a:pt x="155378" y="14872"/>
                  </a:lnTo>
                  <a:lnTo>
                    <a:pt x="142913" y="18212"/>
                  </a:lnTo>
                  <a:lnTo>
                    <a:pt x="139579" y="5766"/>
                  </a:lnTo>
                  <a:lnTo>
                    <a:pt x="114649" y="12446"/>
                  </a:lnTo>
                  <a:lnTo>
                    <a:pt x="111315" y="0"/>
                  </a:lnTo>
                  <a:lnTo>
                    <a:pt x="36525" y="20041"/>
                  </a:lnTo>
                  <a:lnTo>
                    <a:pt x="39859" y="32487"/>
                  </a:lnTo>
                  <a:lnTo>
                    <a:pt x="14929" y="39167"/>
                  </a:lnTo>
                  <a:lnTo>
                    <a:pt x="18263" y="51613"/>
                  </a:lnTo>
                  <a:lnTo>
                    <a:pt x="5798" y="54953"/>
                  </a:lnTo>
                  <a:lnTo>
                    <a:pt x="9131" y="67393"/>
                  </a:lnTo>
                  <a:lnTo>
                    <a:pt x="12465" y="79839"/>
                  </a:lnTo>
                  <a:lnTo>
                    <a:pt x="0" y="83179"/>
                  </a:lnTo>
                  <a:lnTo>
                    <a:pt x="3340" y="95625"/>
                  </a:lnTo>
                  <a:lnTo>
                    <a:pt x="6674" y="108064"/>
                  </a:lnTo>
                  <a:lnTo>
                    <a:pt x="3562" y="96476"/>
                  </a:lnTo>
                  <a:lnTo>
                    <a:pt x="6902" y="108915"/>
                  </a:lnTo>
                  <a:lnTo>
                    <a:pt x="10236" y="121361"/>
                  </a:lnTo>
                  <a:lnTo>
                    <a:pt x="35166" y="114681"/>
                  </a:lnTo>
                  <a:lnTo>
                    <a:pt x="29216" y="92494"/>
                  </a:lnTo>
                  <a:lnTo>
                    <a:pt x="28270" y="88945"/>
                  </a:lnTo>
                  <a:lnTo>
                    <a:pt x="40735" y="85604"/>
                  </a:lnTo>
                  <a:lnTo>
                    <a:pt x="35014" y="64269"/>
                  </a:lnTo>
                  <a:lnTo>
                    <a:pt x="47479" y="60928"/>
                  </a:lnTo>
                  <a:lnTo>
                    <a:pt x="59944" y="57588"/>
                  </a:lnTo>
                  <a:lnTo>
                    <a:pt x="56610" y="45142"/>
                  </a:lnTo>
                  <a:lnTo>
                    <a:pt x="69075" y="41802"/>
                  </a:lnTo>
                  <a:lnTo>
                    <a:pt x="94006" y="35122"/>
                  </a:lnTo>
                  <a:lnTo>
                    <a:pt x="106470" y="31782"/>
                  </a:lnTo>
                  <a:lnTo>
                    <a:pt x="109804" y="44228"/>
                  </a:lnTo>
                  <a:lnTo>
                    <a:pt x="122269" y="40888"/>
                  </a:lnTo>
                  <a:lnTo>
                    <a:pt x="134734" y="37548"/>
                  </a:lnTo>
                  <a:lnTo>
                    <a:pt x="140449" y="58884"/>
                  </a:lnTo>
                  <a:lnTo>
                    <a:pt x="152914" y="55544"/>
                  </a:lnTo>
                  <a:lnTo>
                    <a:pt x="153867" y="59093"/>
                  </a:lnTo>
                  <a:lnTo>
                    <a:pt x="159817" y="81280"/>
                  </a:lnTo>
                  <a:lnTo>
                    <a:pt x="184747" y="74600"/>
                  </a:lnTo>
                  <a:lnTo>
                    <a:pt x="181407" y="62154"/>
                  </a:lnTo>
                  <a:lnTo>
                    <a:pt x="178073" y="49714"/>
                  </a:lnTo>
                  <a:lnTo>
                    <a:pt x="181184" y="61309"/>
                  </a:lnTo>
                  <a:lnTo>
                    <a:pt x="177844" y="48863"/>
                  </a:lnTo>
                  <a:lnTo>
                    <a:pt x="174511" y="36417"/>
                  </a:lnTo>
                  <a:lnTo>
                    <a:pt x="162046" y="39757"/>
                  </a:lnTo>
                  <a:lnTo>
                    <a:pt x="158712" y="27312"/>
                  </a:lnTo>
                  <a:close/>
                </a:path>
              </a:pathLst>
            </a:custGeom>
            <a:solidFill>
              <a:srgbClr val="2DD2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7" name="Google Shape;1547;p50"/>
            <p:cNvSpPr/>
            <p:nvPr/>
          </p:nvSpPr>
          <p:spPr>
            <a:xfrm>
              <a:off x="2811145" y="5822175"/>
              <a:ext cx="184746" cy="121361"/>
            </a:xfrm>
            <a:custGeom>
              <a:rect b="b" l="l" r="r" t="t"/>
              <a:pathLst>
                <a:path extrusionOk="0" h="121361" w="184746">
                  <a:moveTo>
                    <a:pt x="158712" y="27318"/>
                  </a:moveTo>
                  <a:lnTo>
                    <a:pt x="155378" y="14872"/>
                  </a:lnTo>
                  <a:lnTo>
                    <a:pt x="142913" y="18212"/>
                  </a:lnTo>
                  <a:lnTo>
                    <a:pt x="139579" y="5766"/>
                  </a:lnTo>
                  <a:lnTo>
                    <a:pt x="114649" y="12446"/>
                  </a:lnTo>
                  <a:lnTo>
                    <a:pt x="111315" y="0"/>
                  </a:lnTo>
                  <a:lnTo>
                    <a:pt x="36525" y="20041"/>
                  </a:lnTo>
                  <a:lnTo>
                    <a:pt x="39859" y="32487"/>
                  </a:lnTo>
                  <a:lnTo>
                    <a:pt x="14929" y="39167"/>
                  </a:lnTo>
                  <a:lnTo>
                    <a:pt x="18262" y="51613"/>
                  </a:lnTo>
                  <a:lnTo>
                    <a:pt x="5798" y="54953"/>
                  </a:lnTo>
                  <a:lnTo>
                    <a:pt x="9131" y="67393"/>
                  </a:lnTo>
                  <a:lnTo>
                    <a:pt x="12465" y="79839"/>
                  </a:lnTo>
                  <a:lnTo>
                    <a:pt x="0" y="83179"/>
                  </a:lnTo>
                  <a:lnTo>
                    <a:pt x="3340" y="95625"/>
                  </a:lnTo>
                  <a:lnTo>
                    <a:pt x="6674" y="108071"/>
                  </a:lnTo>
                  <a:lnTo>
                    <a:pt x="3562" y="96476"/>
                  </a:lnTo>
                  <a:lnTo>
                    <a:pt x="6902" y="108915"/>
                  </a:lnTo>
                  <a:lnTo>
                    <a:pt x="10236" y="121361"/>
                  </a:lnTo>
                  <a:lnTo>
                    <a:pt x="35166" y="114681"/>
                  </a:lnTo>
                  <a:lnTo>
                    <a:pt x="29216" y="92494"/>
                  </a:lnTo>
                  <a:lnTo>
                    <a:pt x="28270" y="88945"/>
                  </a:lnTo>
                  <a:lnTo>
                    <a:pt x="40735" y="85604"/>
                  </a:lnTo>
                  <a:lnTo>
                    <a:pt x="35014" y="64269"/>
                  </a:lnTo>
                  <a:lnTo>
                    <a:pt x="47479" y="60928"/>
                  </a:lnTo>
                  <a:lnTo>
                    <a:pt x="59944" y="57588"/>
                  </a:lnTo>
                  <a:lnTo>
                    <a:pt x="56610" y="45142"/>
                  </a:lnTo>
                  <a:lnTo>
                    <a:pt x="69075" y="41802"/>
                  </a:lnTo>
                  <a:lnTo>
                    <a:pt x="94005" y="35122"/>
                  </a:lnTo>
                  <a:lnTo>
                    <a:pt x="106470" y="31782"/>
                  </a:lnTo>
                  <a:lnTo>
                    <a:pt x="109804" y="44228"/>
                  </a:lnTo>
                  <a:lnTo>
                    <a:pt x="122269" y="40888"/>
                  </a:lnTo>
                  <a:lnTo>
                    <a:pt x="134734" y="37548"/>
                  </a:lnTo>
                  <a:lnTo>
                    <a:pt x="140449" y="58884"/>
                  </a:lnTo>
                  <a:lnTo>
                    <a:pt x="152914" y="55544"/>
                  </a:lnTo>
                  <a:lnTo>
                    <a:pt x="153867" y="59093"/>
                  </a:lnTo>
                  <a:lnTo>
                    <a:pt x="159817" y="81280"/>
                  </a:lnTo>
                  <a:lnTo>
                    <a:pt x="184747" y="74600"/>
                  </a:lnTo>
                  <a:lnTo>
                    <a:pt x="181407" y="62160"/>
                  </a:lnTo>
                  <a:lnTo>
                    <a:pt x="178073" y="49714"/>
                  </a:lnTo>
                  <a:lnTo>
                    <a:pt x="181184" y="61309"/>
                  </a:lnTo>
                  <a:lnTo>
                    <a:pt x="177844" y="48863"/>
                  </a:lnTo>
                  <a:lnTo>
                    <a:pt x="174511" y="36417"/>
                  </a:lnTo>
                  <a:lnTo>
                    <a:pt x="162046" y="39757"/>
                  </a:lnTo>
                  <a:lnTo>
                    <a:pt x="158712" y="27318"/>
                  </a:lnTo>
                  <a:close/>
                </a:path>
              </a:pathLst>
            </a:custGeom>
            <a:solidFill>
              <a:srgbClr val="2DD2B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8" name="Google Shape;1548;p50"/>
            <p:cNvSpPr/>
            <p:nvPr/>
          </p:nvSpPr>
          <p:spPr>
            <a:xfrm>
              <a:off x="2858498" y="5843030"/>
              <a:ext cx="280326" cy="233623"/>
            </a:xfrm>
            <a:custGeom>
              <a:rect b="b" l="l" r="r" t="t"/>
              <a:pathLst>
                <a:path extrusionOk="0" h="233623" w="280326">
                  <a:moveTo>
                    <a:pt x="139825" y="5917"/>
                  </a:moveTo>
                  <a:lnTo>
                    <a:pt x="2926" y="208152"/>
                  </a:lnTo>
                  <a:cubicBezTo>
                    <a:pt x="-4834" y="219619"/>
                    <a:pt x="3796" y="234567"/>
                    <a:pt x="17607" y="233577"/>
                  </a:cubicBezTo>
                  <a:lnTo>
                    <a:pt x="261199" y="216140"/>
                  </a:lnTo>
                  <a:cubicBezTo>
                    <a:pt x="263797" y="215956"/>
                    <a:pt x="266349" y="215200"/>
                    <a:pt x="268229" y="213378"/>
                  </a:cubicBezTo>
                  <a:cubicBezTo>
                    <a:pt x="277043" y="204875"/>
                    <a:pt x="298582" y="172369"/>
                    <a:pt x="247502" y="83901"/>
                  </a:cubicBezTo>
                  <a:cubicBezTo>
                    <a:pt x="196423" y="-4567"/>
                    <a:pt x="157504" y="-2173"/>
                    <a:pt x="145731" y="1205"/>
                  </a:cubicBezTo>
                  <a:cubicBezTo>
                    <a:pt x="143216" y="1929"/>
                    <a:pt x="141286" y="3758"/>
                    <a:pt x="139825" y="5917"/>
                  </a:cubicBezTo>
                  <a:close/>
                </a:path>
              </a:pathLst>
            </a:custGeom>
            <a:solidFill>
              <a:srgbClr val="FEC85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49" name="Google Shape;1549;p50"/>
            <p:cNvSpPr/>
            <p:nvPr/>
          </p:nvSpPr>
          <p:spPr>
            <a:xfrm>
              <a:off x="2992135" y="5843031"/>
              <a:ext cx="146688" cy="214582"/>
            </a:xfrm>
            <a:custGeom>
              <a:rect b="b" l="l" r="r" t="t"/>
              <a:pathLst>
                <a:path extrusionOk="0" h="214582" w="146688">
                  <a:moveTo>
                    <a:pt x="113865" y="83900"/>
                  </a:moveTo>
                  <a:cubicBezTo>
                    <a:pt x="68152" y="4722"/>
                    <a:pt x="32173" y="-1673"/>
                    <a:pt x="16685" y="277"/>
                  </a:cubicBezTo>
                  <a:cubicBezTo>
                    <a:pt x="13618" y="664"/>
                    <a:pt x="10862" y="2252"/>
                    <a:pt x="8995" y="4716"/>
                  </a:cubicBezTo>
                  <a:cubicBezTo>
                    <a:pt x="-441" y="17155"/>
                    <a:pt x="-12887" y="51509"/>
                    <a:pt x="32827" y="130687"/>
                  </a:cubicBezTo>
                  <a:cubicBezTo>
                    <a:pt x="78540" y="209865"/>
                    <a:pt x="114513" y="216259"/>
                    <a:pt x="130007" y="214304"/>
                  </a:cubicBezTo>
                  <a:cubicBezTo>
                    <a:pt x="133068" y="213923"/>
                    <a:pt x="135824" y="212329"/>
                    <a:pt x="137690" y="209865"/>
                  </a:cubicBezTo>
                  <a:cubicBezTo>
                    <a:pt x="147127" y="197432"/>
                    <a:pt x="159579" y="163072"/>
                    <a:pt x="113865" y="83900"/>
                  </a:cubicBezTo>
                  <a:close/>
                </a:path>
              </a:pathLst>
            </a:custGeom>
            <a:solidFill>
              <a:srgbClr val="0A141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0" name="Google Shape;1550;p50"/>
            <p:cNvSpPr/>
            <p:nvPr/>
          </p:nvSpPr>
          <p:spPr>
            <a:xfrm>
              <a:off x="2902007" y="6107759"/>
              <a:ext cx="203122" cy="171279"/>
            </a:xfrm>
            <a:custGeom>
              <a:rect b="b" l="l" r="r" t="t"/>
              <a:pathLst>
                <a:path extrusionOk="0" h="171279" w="203122">
                  <a:moveTo>
                    <a:pt x="182848" y="112808"/>
                  </a:moveTo>
                  <a:lnTo>
                    <a:pt x="190951" y="107951"/>
                  </a:lnTo>
                  <a:lnTo>
                    <a:pt x="182848" y="112808"/>
                  </a:lnTo>
                  <a:cubicBezTo>
                    <a:pt x="182143" y="111634"/>
                    <a:pt x="181623" y="110230"/>
                    <a:pt x="181350" y="109481"/>
                  </a:cubicBezTo>
                  <a:cubicBezTo>
                    <a:pt x="180981" y="108484"/>
                    <a:pt x="180581" y="107303"/>
                    <a:pt x="180188" y="106058"/>
                  </a:cubicBezTo>
                  <a:cubicBezTo>
                    <a:pt x="179381" y="103544"/>
                    <a:pt x="178479" y="100477"/>
                    <a:pt x="177629" y="97448"/>
                  </a:cubicBezTo>
                  <a:cubicBezTo>
                    <a:pt x="176778" y="94412"/>
                    <a:pt x="175965" y="91339"/>
                    <a:pt x="175336" y="88812"/>
                  </a:cubicBezTo>
                  <a:cubicBezTo>
                    <a:pt x="174809" y="86684"/>
                    <a:pt x="174161" y="83973"/>
                    <a:pt x="174028" y="82316"/>
                  </a:cubicBezTo>
                  <a:lnTo>
                    <a:pt x="167977" y="8681"/>
                  </a:lnTo>
                  <a:cubicBezTo>
                    <a:pt x="167437" y="2102"/>
                    <a:pt x="160496" y="-1904"/>
                    <a:pt x="154534" y="915"/>
                  </a:cubicBezTo>
                  <a:lnTo>
                    <a:pt x="115551" y="19343"/>
                  </a:lnTo>
                  <a:cubicBezTo>
                    <a:pt x="94869" y="29122"/>
                    <a:pt x="75051" y="40628"/>
                    <a:pt x="56312" y="53747"/>
                  </a:cubicBezTo>
                  <a:lnTo>
                    <a:pt x="5417" y="89358"/>
                  </a:lnTo>
                  <a:lnTo>
                    <a:pt x="0" y="81624"/>
                  </a:lnTo>
                  <a:lnTo>
                    <a:pt x="5417" y="89358"/>
                  </a:lnTo>
                  <a:cubicBezTo>
                    <a:pt x="2159" y="91638"/>
                    <a:pt x="679" y="95708"/>
                    <a:pt x="1708" y="99543"/>
                  </a:cubicBezTo>
                  <a:lnTo>
                    <a:pt x="14103" y="145797"/>
                  </a:lnTo>
                  <a:cubicBezTo>
                    <a:pt x="14961" y="149004"/>
                    <a:pt x="17418" y="151461"/>
                    <a:pt x="20485" y="152394"/>
                  </a:cubicBezTo>
                  <a:cubicBezTo>
                    <a:pt x="21647" y="152744"/>
                    <a:pt x="22923" y="152991"/>
                    <a:pt x="24790" y="153340"/>
                  </a:cubicBezTo>
                  <a:cubicBezTo>
                    <a:pt x="24854" y="153353"/>
                    <a:pt x="24917" y="153366"/>
                    <a:pt x="24981" y="153378"/>
                  </a:cubicBezTo>
                  <a:cubicBezTo>
                    <a:pt x="26657" y="153690"/>
                    <a:pt x="28867" y="154102"/>
                    <a:pt x="31090" y="154769"/>
                  </a:cubicBezTo>
                  <a:lnTo>
                    <a:pt x="82175" y="170117"/>
                  </a:lnTo>
                  <a:cubicBezTo>
                    <a:pt x="84798" y="170905"/>
                    <a:pt x="87459" y="171298"/>
                    <a:pt x="90075" y="171279"/>
                  </a:cubicBezTo>
                  <a:cubicBezTo>
                    <a:pt x="112065" y="171089"/>
                    <a:pt x="134010" y="169107"/>
                    <a:pt x="155689" y="165361"/>
                  </a:cubicBezTo>
                  <a:lnTo>
                    <a:pt x="195275" y="158522"/>
                  </a:lnTo>
                  <a:cubicBezTo>
                    <a:pt x="201816" y="157392"/>
                    <a:pt x="205181" y="150051"/>
                    <a:pt x="201771" y="144362"/>
                  </a:cubicBezTo>
                  <a:lnTo>
                    <a:pt x="182848" y="112808"/>
                  </a:lnTo>
                  <a:close/>
                </a:path>
              </a:pathLst>
            </a:custGeom>
            <a:solidFill>
              <a:srgbClr val="448BEF"/>
            </a:solidFill>
            <a:ln cap="flat" cmpd="sng" w="18875">
              <a:solidFill>
                <a:srgbClr val="176D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1" name="Google Shape;1551;p50"/>
            <p:cNvSpPr/>
            <p:nvPr/>
          </p:nvSpPr>
          <p:spPr>
            <a:xfrm>
              <a:off x="2690722" y="6197003"/>
              <a:ext cx="203054" cy="164822"/>
            </a:xfrm>
            <a:custGeom>
              <a:rect b="b" l="l" r="r" t="t"/>
              <a:pathLst>
                <a:path extrusionOk="0" h="164822" w="203054">
                  <a:moveTo>
                    <a:pt x="40094" y="118428"/>
                  </a:moveTo>
                  <a:lnTo>
                    <a:pt x="30658" y="118269"/>
                  </a:lnTo>
                  <a:lnTo>
                    <a:pt x="40094" y="118428"/>
                  </a:lnTo>
                  <a:cubicBezTo>
                    <a:pt x="40120" y="117056"/>
                    <a:pt x="39872" y="115576"/>
                    <a:pt x="39739" y="114795"/>
                  </a:cubicBezTo>
                  <a:cubicBezTo>
                    <a:pt x="39555" y="113747"/>
                    <a:pt x="39307" y="112528"/>
                    <a:pt x="39028" y="111246"/>
                  </a:cubicBezTo>
                  <a:cubicBezTo>
                    <a:pt x="38469" y="108674"/>
                    <a:pt x="37720" y="105563"/>
                    <a:pt x="36939" y="102514"/>
                  </a:cubicBezTo>
                  <a:cubicBezTo>
                    <a:pt x="36158" y="99460"/>
                    <a:pt x="35332" y="96393"/>
                    <a:pt x="34608" y="93891"/>
                  </a:cubicBezTo>
                  <a:cubicBezTo>
                    <a:pt x="33999" y="91783"/>
                    <a:pt x="33205" y="89116"/>
                    <a:pt x="32494" y="87611"/>
                  </a:cubicBezTo>
                  <a:lnTo>
                    <a:pt x="915" y="20815"/>
                  </a:lnTo>
                  <a:cubicBezTo>
                    <a:pt x="-1904" y="14846"/>
                    <a:pt x="2102" y="7906"/>
                    <a:pt x="8675" y="7366"/>
                  </a:cubicBezTo>
                  <a:lnTo>
                    <a:pt x="51652" y="3835"/>
                  </a:lnTo>
                  <a:cubicBezTo>
                    <a:pt x="74448" y="1962"/>
                    <a:pt x="97365" y="2019"/>
                    <a:pt x="120155" y="4007"/>
                  </a:cubicBezTo>
                  <a:lnTo>
                    <a:pt x="182036" y="9404"/>
                  </a:lnTo>
                  <a:lnTo>
                    <a:pt x="182862" y="0"/>
                  </a:lnTo>
                  <a:lnTo>
                    <a:pt x="182036" y="9404"/>
                  </a:lnTo>
                  <a:cubicBezTo>
                    <a:pt x="185992" y="9747"/>
                    <a:pt x="189313" y="12529"/>
                    <a:pt x="190342" y="16364"/>
                  </a:cubicBezTo>
                  <a:lnTo>
                    <a:pt x="202731" y="62624"/>
                  </a:lnTo>
                  <a:cubicBezTo>
                    <a:pt x="203594" y="65830"/>
                    <a:pt x="202693" y="69190"/>
                    <a:pt x="200502" y="71526"/>
                  </a:cubicBezTo>
                  <a:cubicBezTo>
                    <a:pt x="199676" y="72409"/>
                    <a:pt x="198692" y="73266"/>
                    <a:pt x="197244" y="74504"/>
                  </a:cubicBezTo>
                  <a:cubicBezTo>
                    <a:pt x="197200" y="74543"/>
                    <a:pt x="197149" y="74581"/>
                    <a:pt x="197105" y="74625"/>
                  </a:cubicBezTo>
                  <a:cubicBezTo>
                    <a:pt x="195803" y="75736"/>
                    <a:pt x="194095" y="77197"/>
                    <a:pt x="192507" y="78886"/>
                  </a:cubicBezTo>
                  <a:lnTo>
                    <a:pt x="155938" y="117723"/>
                  </a:lnTo>
                  <a:cubicBezTo>
                    <a:pt x="154064" y="119716"/>
                    <a:pt x="151956" y="121386"/>
                    <a:pt x="149677" y="122675"/>
                  </a:cubicBezTo>
                  <a:cubicBezTo>
                    <a:pt x="130538" y="133509"/>
                    <a:pt x="110542" y="142767"/>
                    <a:pt x="89898" y="150362"/>
                  </a:cubicBezTo>
                  <a:lnTo>
                    <a:pt x="52191" y="164236"/>
                  </a:lnTo>
                  <a:cubicBezTo>
                    <a:pt x="45968" y="166522"/>
                    <a:pt x="39383" y="161823"/>
                    <a:pt x="39491" y="155219"/>
                  </a:cubicBezTo>
                  <a:lnTo>
                    <a:pt x="40094" y="118428"/>
                  </a:lnTo>
                  <a:close/>
                </a:path>
              </a:pathLst>
            </a:custGeom>
            <a:solidFill>
              <a:srgbClr val="448BEF"/>
            </a:solidFill>
            <a:ln cap="flat" cmpd="sng" w="18875">
              <a:solidFill>
                <a:srgbClr val="176D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2" name="Google Shape;1552;p50"/>
            <p:cNvSpPr/>
            <p:nvPr/>
          </p:nvSpPr>
          <p:spPr>
            <a:xfrm>
              <a:off x="2850675" y="6191185"/>
              <a:ext cx="104045" cy="92185"/>
            </a:xfrm>
            <a:custGeom>
              <a:rect b="b" l="l" r="r" t="t"/>
              <a:pathLst>
                <a:path extrusionOk="0" h="92185" w="104045">
                  <a:moveTo>
                    <a:pt x="932" y="40552"/>
                  </a:moveTo>
                  <a:lnTo>
                    <a:pt x="12134" y="82354"/>
                  </a:lnTo>
                  <a:cubicBezTo>
                    <a:pt x="13384" y="87015"/>
                    <a:pt x="15124" y="88781"/>
                    <a:pt x="16451" y="89333"/>
                  </a:cubicBezTo>
                  <a:cubicBezTo>
                    <a:pt x="22420" y="91797"/>
                    <a:pt x="36270" y="94896"/>
                    <a:pt x="62489" y="87866"/>
                  </a:cubicBezTo>
                  <a:cubicBezTo>
                    <a:pt x="88708" y="80843"/>
                    <a:pt x="99154" y="71236"/>
                    <a:pt x="103091" y="66117"/>
                  </a:cubicBezTo>
                  <a:cubicBezTo>
                    <a:pt x="103967" y="64974"/>
                    <a:pt x="104590" y="62574"/>
                    <a:pt x="103345" y="57920"/>
                  </a:cubicBezTo>
                  <a:lnTo>
                    <a:pt x="92144" y="16111"/>
                  </a:lnTo>
                  <a:cubicBezTo>
                    <a:pt x="89299" y="5494"/>
                    <a:pt x="81285" y="-634"/>
                    <a:pt x="72706" y="52"/>
                  </a:cubicBezTo>
                  <a:cubicBezTo>
                    <a:pt x="63969" y="757"/>
                    <a:pt x="53053" y="2421"/>
                    <a:pt x="40493" y="5780"/>
                  </a:cubicBezTo>
                  <a:cubicBezTo>
                    <a:pt x="27939" y="9145"/>
                    <a:pt x="17652" y="13165"/>
                    <a:pt x="9740" y="16924"/>
                  </a:cubicBezTo>
                  <a:cubicBezTo>
                    <a:pt x="1961" y="20620"/>
                    <a:pt x="-1913" y="29929"/>
                    <a:pt x="932" y="40552"/>
                  </a:cubicBezTo>
                  <a:close/>
                </a:path>
              </a:pathLst>
            </a:custGeom>
            <a:solidFill>
              <a:srgbClr val="448BEF"/>
            </a:solidFill>
            <a:ln cap="flat" cmpd="sng" w="18875">
              <a:solidFill>
                <a:srgbClr val="176DE5"/>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3" name="Google Shape;1553;p50"/>
            <p:cNvSpPr/>
            <p:nvPr/>
          </p:nvSpPr>
          <p:spPr>
            <a:xfrm>
              <a:off x="2703778" y="6205905"/>
              <a:ext cx="37776" cy="37778"/>
            </a:xfrm>
            <a:custGeom>
              <a:rect b="b" l="l" r="r" t="t"/>
              <a:pathLst>
                <a:path extrusionOk="0" h="37778" w="37776">
                  <a:moveTo>
                    <a:pt x="37129" y="14002"/>
                  </a:moveTo>
                  <a:cubicBezTo>
                    <a:pt x="39828" y="24079"/>
                    <a:pt x="33852" y="34430"/>
                    <a:pt x="23775" y="37129"/>
                  </a:cubicBezTo>
                  <a:cubicBezTo>
                    <a:pt x="13704" y="39834"/>
                    <a:pt x="3347" y="33852"/>
                    <a:pt x="648" y="23781"/>
                  </a:cubicBezTo>
                  <a:cubicBezTo>
                    <a:pt x="-2051" y="13703"/>
                    <a:pt x="3925" y="3347"/>
                    <a:pt x="14002" y="648"/>
                  </a:cubicBezTo>
                  <a:cubicBezTo>
                    <a:pt x="24073" y="-2051"/>
                    <a:pt x="34430" y="3931"/>
                    <a:pt x="37129" y="14002"/>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4" name="Google Shape;1554;p50"/>
            <p:cNvSpPr/>
            <p:nvPr/>
          </p:nvSpPr>
          <p:spPr>
            <a:xfrm>
              <a:off x="2791408" y="6241078"/>
              <a:ext cx="37776" cy="37782"/>
            </a:xfrm>
            <a:custGeom>
              <a:rect b="b" l="l" r="r" t="t"/>
              <a:pathLst>
                <a:path extrusionOk="0" h="37782" w="37776">
                  <a:moveTo>
                    <a:pt x="37129" y="14002"/>
                  </a:moveTo>
                  <a:cubicBezTo>
                    <a:pt x="39828" y="24079"/>
                    <a:pt x="33852" y="34430"/>
                    <a:pt x="23775" y="37135"/>
                  </a:cubicBezTo>
                  <a:cubicBezTo>
                    <a:pt x="13704" y="39834"/>
                    <a:pt x="3347" y="33852"/>
                    <a:pt x="648" y="23781"/>
                  </a:cubicBezTo>
                  <a:cubicBezTo>
                    <a:pt x="-2051" y="13703"/>
                    <a:pt x="3925" y="3347"/>
                    <a:pt x="14002" y="648"/>
                  </a:cubicBezTo>
                  <a:cubicBezTo>
                    <a:pt x="24073" y="-2051"/>
                    <a:pt x="34430" y="3931"/>
                    <a:pt x="37129" y="14002"/>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5" name="Google Shape;1555;p50"/>
            <p:cNvSpPr/>
            <p:nvPr/>
          </p:nvSpPr>
          <p:spPr>
            <a:xfrm>
              <a:off x="2733103" y="6315354"/>
              <a:ext cx="37782" cy="37781"/>
            </a:xfrm>
            <a:custGeom>
              <a:rect b="b" l="l" r="r" t="t"/>
              <a:pathLst>
                <a:path extrusionOk="0" h="37781" w="37782">
                  <a:moveTo>
                    <a:pt x="37135" y="14002"/>
                  </a:moveTo>
                  <a:cubicBezTo>
                    <a:pt x="39834" y="24079"/>
                    <a:pt x="33852" y="34430"/>
                    <a:pt x="23781" y="37122"/>
                  </a:cubicBezTo>
                  <a:cubicBezTo>
                    <a:pt x="13703" y="39853"/>
                    <a:pt x="3347" y="33852"/>
                    <a:pt x="648" y="23781"/>
                  </a:cubicBezTo>
                  <a:cubicBezTo>
                    <a:pt x="-2051" y="13703"/>
                    <a:pt x="3931" y="3346"/>
                    <a:pt x="14002" y="648"/>
                  </a:cubicBezTo>
                  <a:cubicBezTo>
                    <a:pt x="24079" y="-2051"/>
                    <a:pt x="34430" y="3931"/>
                    <a:pt x="37135" y="14002"/>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6" name="Google Shape;1556;p50"/>
            <p:cNvSpPr/>
            <p:nvPr/>
          </p:nvSpPr>
          <p:spPr>
            <a:xfrm>
              <a:off x="3032124" y="6117926"/>
              <a:ext cx="37776" cy="37776"/>
            </a:xfrm>
            <a:custGeom>
              <a:rect b="b" l="l" r="r" t="t"/>
              <a:pathLst>
                <a:path extrusionOk="0" h="37776" w="37776">
                  <a:moveTo>
                    <a:pt x="648" y="23775"/>
                  </a:moveTo>
                  <a:cubicBezTo>
                    <a:pt x="3347" y="33852"/>
                    <a:pt x="13704" y="39827"/>
                    <a:pt x="23775" y="37129"/>
                  </a:cubicBezTo>
                  <a:cubicBezTo>
                    <a:pt x="33852" y="34430"/>
                    <a:pt x="39828" y="24073"/>
                    <a:pt x="37129" y="14002"/>
                  </a:cubicBezTo>
                  <a:cubicBezTo>
                    <a:pt x="34430" y="3925"/>
                    <a:pt x="24073" y="-2051"/>
                    <a:pt x="14002" y="648"/>
                  </a:cubicBezTo>
                  <a:cubicBezTo>
                    <a:pt x="3925" y="3347"/>
                    <a:pt x="-2051" y="13704"/>
                    <a:pt x="648" y="23775"/>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7" name="Google Shape;1557;p50"/>
            <p:cNvSpPr/>
            <p:nvPr/>
          </p:nvSpPr>
          <p:spPr>
            <a:xfrm>
              <a:off x="2973819" y="6192202"/>
              <a:ext cx="37782" cy="37776"/>
            </a:xfrm>
            <a:custGeom>
              <a:rect b="b" l="l" r="r" t="t"/>
              <a:pathLst>
                <a:path extrusionOk="0" h="37776" w="37782">
                  <a:moveTo>
                    <a:pt x="648" y="23775"/>
                  </a:moveTo>
                  <a:cubicBezTo>
                    <a:pt x="3346" y="33852"/>
                    <a:pt x="13703" y="39827"/>
                    <a:pt x="23781" y="37129"/>
                  </a:cubicBezTo>
                  <a:cubicBezTo>
                    <a:pt x="33852" y="34430"/>
                    <a:pt x="39834" y="24073"/>
                    <a:pt x="37135" y="14002"/>
                  </a:cubicBezTo>
                  <a:cubicBezTo>
                    <a:pt x="34436" y="3925"/>
                    <a:pt x="24079" y="-2051"/>
                    <a:pt x="14002" y="648"/>
                  </a:cubicBezTo>
                  <a:cubicBezTo>
                    <a:pt x="3931" y="3347"/>
                    <a:pt x="-2051" y="13703"/>
                    <a:pt x="648" y="23775"/>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8" name="Google Shape;1558;p50"/>
            <p:cNvSpPr/>
            <p:nvPr/>
          </p:nvSpPr>
          <p:spPr>
            <a:xfrm>
              <a:off x="3061449" y="6227374"/>
              <a:ext cx="37782" cy="37776"/>
            </a:xfrm>
            <a:custGeom>
              <a:rect b="b" l="l" r="r" t="t"/>
              <a:pathLst>
                <a:path extrusionOk="0" h="37776" w="37782">
                  <a:moveTo>
                    <a:pt x="648" y="23775"/>
                  </a:moveTo>
                  <a:cubicBezTo>
                    <a:pt x="3346" y="33852"/>
                    <a:pt x="13703" y="39827"/>
                    <a:pt x="23781" y="37129"/>
                  </a:cubicBezTo>
                  <a:cubicBezTo>
                    <a:pt x="33852" y="34430"/>
                    <a:pt x="39833" y="24073"/>
                    <a:pt x="37135" y="14002"/>
                  </a:cubicBezTo>
                  <a:cubicBezTo>
                    <a:pt x="34430" y="3925"/>
                    <a:pt x="24079" y="-2051"/>
                    <a:pt x="14002" y="648"/>
                  </a:cubicBezTo>
                  <a:cubicBezTo>
                    <a:pt x="3931" y="3347"/>
                    <a:pt x="-2051" y="13703"/>
                    <a:pt x="648" y="23775"/>
                  </a:cubicBezTo>
                  <a:close/>
                </a:path>
              </a:pathLst>
            </a:custGeom>
            <a:solidFill>
              <a:srgbClr val="FEDA8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59" name="Google Shape;1559;p50"/>
            <p:cNvSpPr/>
            <p:nvPr/>
          </p:nvSpPr>
          <p:spPr>
            <a:xfrm>
              <a:off x="2684890" y="6099225"/>
              <a:ext cx="429688" cy="271729"/>
            </a:xfrm>
            <a:custGeom>
              <a:rect b="b" l="l" r="r" t="t"/>
              <a:pathLst>
                <a:path extrusionOk="0" h="271729" w="429688">
                  <a:moveTo>
                    <a:pt x="47553" y="162052"/>
                  </a:moveTo>
                  <a:cubicBezTo>
                    <a:pt x="67702" y="156654"/>
                    <a:pt x="79659" y="135947"/>
                    <a:pt x="74261" y="115792"/>
                  </a:cubicBezTo>
                  <a:cubicBezTo>
                    <a:pt x="71454" y="105315"/>
                    <a:pt x="64501" y="97047"/>
                    <a:pt x="55637" y="92291"/>
                  </a:cubicBezTo>
                  <a:lnTo>
                    <a:pt x="14711" y="95650"/>
                  </a:lnTo>
                  <a:cubicBezTo>
                    <a:pt x="5300" y="102915"/>
                    <a:pt x="-275" y="114345"/>
                    <a:pt x="10" y="126429"/>
                  </a:cubicBezTo>
                  <a:lnTo>
                    <a:pt x="13142" y="154203"/>
                  </a:lnTo>
                  <a:cubicBezTo>
                    <a:pt x="22286" y="162058"/>
                    <a:pt x="35031" y="165411"/>
                    <a:pt x="47553" y="162052"/>
                  </a:cubicBezTo>
                  <a:close/>
                  <a:moveTo>
                    <a:pt x="97394" y="257569"/>
                  </a:moveTo>
                  <a:cubicBezTo>
                    <a:pt x="104049" y="248641"/>
                    <a:pt x="106697" y="236849"/>
                    <a:pt x="103585" y="225241"/>
                  </a:cubicBezTo>
                  <a:cubicBezTo>
                    <a:pt x="98188" y="205093"/>
                    <a:pt x="77481" y="193135"/>
                    <a:pt x="57326" y="198539"/>
                  </a:cubicBezTo>
                  <a:cubicBezTo>
                    <a:pt x="48378" y="200933"/>
                    <a:pt x="41038" y="206356"/>
                    <a:pt x="36129" y="213411"/>
                  </a:cubicBezTo>
                  <a:cubicBezTo>
                    <a:pt x="36364" y="214656"/>
                    <a:pt x="36498" y="215583"/>
                    <a:pt x="36491" y="216052"/>
                  </a:cubicBezTo>
                  <a:lnTo>
                    <a:pt x="35882" y="252806"/>
                  </a:lnTo>
                  <a:cubicBezTo>
                    <a:pt x="35863" y="254203"/>
                    <a:pt x="35977" y="255537"/>
                    <a:pt x="36225" y="256807"/>
                  </a:cubicBezTo>
                  <a:cubicBezTo>
                    <a:pt x="41514" y="264300"/>
                    <a:pt x="49363" y="269570"/>
                    <a:pt x="58177" y="271729"/>
                  </a:cubicBezTo>
                  <a:cubicBezTo>
                    <a:pt x="59212" y="271539"/>
                    <a:pt x="60253" y="271221"/>
                    <a:pt x="61288" y="270840"/>
                  </a:cubicBezTo>
                  <a:lnTo>
                    <a:pt x="97394" y="257569"/>
                  </a:lnTo>
                  <a:close/>
                  <a:moveTo>
                    <a:pt x="135183" y="197225"/>
                  </a:moveTo>
                  <a:cubicBezTo>
                    <a:pt x="155331" y="191827"/>
                    <a:pt x="167288" y="171120"/>
                    <a:pt x="161891" y="150971"/>
                  </a:cubicBezTo>
                  <a:cubicBezTo>
                    <a:pt x="156494" y="130816"/>
                    <a:pt x="135780" y="118859"/>
                    <a:pt x="115631" y="124263"/>
                  </a:cubicBezTo>
                  <a:cubicBezTo>
                    <a:pt x="95483" y="129661"/>
                    <a:pt x="83526" y="150368"/>
                    <a:pt x="88923" y="170517"/>
                  </a:cubicBezTo>
                  <a:cubicBezTo>
                    <a:pt x="94321" y="190671"/>
                    <a:pt x="115034" y="202629"/>
                    <a:pt x="135183" y="197225"/>
                  </a:cubicBezTo>
                  <a:close/>
                  <a:moveTo>
                    <a:pt x="329639" y="47365"/>
                  </a:moveTo>
                  <a:cubicBezTo>
                    <a:pt x="335037" y="67513"/>
                    <a:pt x="355750" y="79470"/>
                    <a:pt x="375899" y="74073"/>
                  </a:cubicBezTo>
                  <a:cubicBezTo>
                    <a:pt x="385360" y="71539"/>
                    <a:pt x="393018" y="65627"/>
                    <a:pt x="397921" y="57976"/>
                  </a:cubicBezTo>
                  <a:lnTo>
                    <a:pt x="394504" y="16440"/>
                  </a:lnTo>
                  <a:cubicBezTo>
                    <a:pt x="394365" y="14694"/>
                    <a:pt x="393996" y="13036"/>
                    <a:pt x="393431" y="11487"/>
                  </a:cubicBezTo>
                  <a:cubicBezTo>
                    <a:pt x="387246" y="5029"/>
                    <a:pt x="378896" y="908"/>
                    <a:pt x="369904" y="0"/>
                  </a:cubicBezTo>
                  <a:cubicBezTo>
                    <a:pt x="369136" y="248"/>
                    <a:pt x="368368" y="552"/>
                    <a:pt x="367612" y="914"/>
                  </a:cubicBezTo>
                  <a:lnTo>
                    <a:pt x="334859" y="16396"/>
                  </a:lnTo>
                  <a:cubicBezTo>
                    <a:pt x="328928" y="25159"/>
                    <a:pt x="326686" y="36347"/>
                    <a:pt x="329639" y="47365"/>
                  </a:cubicBezTo>
                  <a:close/>
                  <a:moveTo>
                    <a:pt x="405998" y="110770"/>
                  </a:moveTo>
                  <a:cubicBezTo>
                    <a:pt x="399584" y="108896"/>
                    <a:pt x="392599" y="108699"/>
                    <a:pt x="385671" y="110554"/>
                  </a:cubicBezTo>
                  <a:cubicBezTo>
                    <a:pt x="365523" y="115957"/>
                    <a:pt x="353566" y="136665"/>
                    <a:pt x="358970" y="156813"/>
                  </a:cubicBezTo>
                  <a:cubicBezTo>
                    <a:pt x="362151" y="168688"/>
                    <a:pt x="370647" y="177717"/>
                    <a:pt x="381214" y="182023"/>
                  </a:cubicBezTo>
                  <a:lnTo>
                    <a:pt x="414005" y="176359"/>
                  </a:lnTo>
                  <a:cubicBezTo>
                    <a:pt x="427080" y="174098"/>
                    <a:pt x="433804" y="159417"/>
                    <a:pt x="426984" y="148037"/>
                  </a:cubicBezTo>
                  <a:lnTo>
                    <a:pt x="408068" y="116484"/>
                  </a:lnTo>
                  <a:cubicBezTo>
                    <a:pt x="407649" y="115786"/>
                    <a:pt x="406880" y="113602"/>
                    <a:pt x="405998" y="110770"/>
                  </a:cubicBezTo>
                  <a:close/>
                  <a:moveTo>
                    <a:pt x="271340" y="121641"/>
                  </a:moveTo>
                  <a:cubicBezTo>
                    <a:pt x="276737" y="141789"/>
                    <a:pt x="297444" y="153746"/>
                    <a:pt x="317599" y="148349"/>
                  </a:cubicBezTo>
                  <a:cubicBezTo>
                    <a:pt x="337748" y="142951"/>
                    <a:pt x="349705" y="122238"/>
                    <a:pt x="344301" y="102089"/>
                  </a:cubicBezTo>
                  <a:cubicBezTo>
                    <a:pt x="338904" y="81940"/>
                    <a:pt x="318196" y="69983"/>
                    <a:pt x="298048" y="75381"/>
                  </a:cubicBezTo>
                  <a:cubicBezTo>
                    <a:pt x="277899" y="80785"/>
                    <a:pt x="265942" y="101492"/>
                    <a:pt x="271340" y="121641"/>
                  </a:cubicBezTo>
                  <a:close/>
                  <a:moveTo>
                    <a:pt x="56018" y="120682"/>
                  </a:moveTo>
                  <a:cubicBezTo>
                    <a:pt x="58716" y="130759"/>
                    <a:pt x="52741" y="141110"/>
                    <a:pt x="42664" y="143815"/>
                  </a:cubicBezTo>
                  <a:cubicBezTo>
                    <a:pt x="32592" y="146514"/>
                    <a:pt x="22235" y="140532"/>
                    <a:pt x="19537" y="130461"/>
                  </a:cubicBezTo>
                  <a:cubicBezTo>
                    <a:pt x="16838" y="120383"/>
                    <a:pt x="22813" y="110027"/>
                    <a:pt x="32891" y="107328"/>
                  </a:cubicBezTo>
                  <a:cubicBezTo>
                    <a:pt x="42962" y="104629"/>
                    <a:pt x="53319" y="110611"/>
                    <a:pt x="56018" y="120682"/>
                  </a:cubicBezTo>
                  <a:close/>
                  <a:moveTo>
                    <a:pt x="143647" y="155854"/>
                  </a:moveTo>
                  <a:cubicBezTo>
                    <a:pt x="146346" y="165932"/>
                    <a:pt x="140371" y="176289"/>
                    <a:pt x="130293" y="178988"/>
                  </a:cubicBezTo>
                  <a:cubicBezTo>
                    <a:pt x="120222" y="181686"/>
                    <a:pt x="109865" y="175704"/>
                    <a:pt x="107167" y="165633"/>
                  </a:cubicBezTo>
                  <a:cubicBezTo>
                    <a:pt x="104468" y="155556"/>
                    <a:pt x="110443" y="145199"/>
                    <a:pt x="120521" y="142500"/>
                  </a:cubicBezTo>
                  <a:cubicBezTo>
                    <a:pt x="130592" y="139802"/>
                    <a:pt x="140949" y="145783"/>
                    <a:pt x="143647" y="155854"/>
                  </a:cubicBezTo>
                  <a:close/>
                  <a:moveTo>
                    <a:pt x="71994" y="253251"/>
                  </a:moveTo>
                  <a:cubicBezTo>
                    <a:pt x="82065" y="250558"/>
                    <a:pt x="88047" y="240208"/>
                    <a:pt x="85348" y="230131"/>
                  </a:cubicBezTo>
                  <a:cubicBezTo>
                    <a:pt x="82643" y="220059"/>
                    <a:pt x="72293" y="214078"/>
                    <a:pt x="62215" y="216776"/>
                  </a:cubicBezTo>
                  <a:cubicBezTo>
                    <a:pt x="52144" y="219475"/>
                    <a:pt x="46162" y="229832"/>
                    <a:pt x="48861" y="239909"/>
                  </a:cubicBezTo>
                  <a:cubicBezTo>
                    <a:pt x="51560" y="249980"/>
                    <a:pt x="61917" y="255981"/>
                    <a:pt x="71994" y="253251"/>
                  </a:cubicBezTo>
                  <a:close/>
                  <a:moveTo>
                    <a:pt x="347882" y="42482"/>
                  </a:moveTo>
                  <a:cubicBezTo>
                    <a:pt x="350581" y="52553"/>
                    <a:pt x="360938" y="58534"/>
                    <a:pt x="371009" y="55829"/>
                  </a:cubicBezTo>
                  <a:cubicBezTo>
                    <a:pt x="381087" y="53130"/>
                    <a:pt x="387062" y="42780"/>
                    <a:pt x="384363" y="32703"/>
                  </a:cubicBezTo>
                  <a:cubicBezTo>
                    <a:pt x="381665" y="22632"/>
                    <a:pt x="371308" y="16650"/>
                    <a:pt x="361237" y="19348"/>
                  </a:cubicBezTo>
                  <a:cubicBezTo>
                    <a:pt x="351159" y="22047"/>
                    <a:pt x="345184" y="32404"/>
                    <a:pt x="347882" y="42482"/>
                  </a:cubicBezTo>
                  <a:close/>
                  <a:moveTo>
                    <a:pt x="312710" y="130105"/>
                  </a:moveTo>
                  <a:cubicBezTo>
                    <a:pt x="302633" y="132804"/>
                    <a:pt x="292282" y="126829"/>
                    <a:pt x="289577" y="116751"/>
                  </a:cubicBezTo>
                  <a:cubicBezTo>
                    <a:pt x="286878" y="106680"/>
                    <a:pt x="292860" y="96323"/>
                    <a:pt x="302931" y="93625"/>
                  </a:cubicBezTo>
                  <a:cubicBezTo>
                    <a:pt x="313008" y="90926"/>
                    <a:pt x="323365" y="96901"/>
                    <a:pt x="326064" y="106978"/>
                  </a:cubicBezTo>
                  <a:cubicBezTo>
                    <a:pt x="328763" y="117056"/>
                    <a:pt x="322781" y="127407"/>
                    <a:pt x="312710" y="130105"/>
                  </a:cubicBezTo>
                  <a:close/>
                  <a:moveTo>
                    <a:pt x="377207" y="151930"/>
                  </a:moveTo>
                  <a:cubicBezTo>
                    <a:pt x="379906" y="162001"/>
                    <a:pt x="390262" y="167983"/>
                    <a:pt x="400340" y="165278"/>
                  </a:cubicBezTo>
                  <a:cubicBezTo>
                    <a:pt x="410411" y="162579"/>
                    <a:pt x="416393" y="152229"/>
                    <a:pt x="413694" y="142151"/>
                  </a:cubicBezTo>
                  <a:cubicBezTo>
                    <a:pt x="410989" y="132080"/>
                    <a:pt x="400638" y="126099"/>
                    <a:pt x="390561" y="128797"/>
                  </a:cubicBezTo>
                  <a:cubicBezTo>
                    <a:pt x="380490" y="131496"/>
                    <a:pt x="374508" y="141853"/>
                    <a:pt x="377207" y="151930"/>
                  </a:cubicBezTo>
                  <a:close/>
                </a:path>
              </a:pathLst>
            </a:custGeom>
            <a:solidFill>
              <a:srgbClr val="176DE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0" name="Google Shape;1560;p50"/>
            <p:cNvSpPr/>
            <p:nvPr/>
          </p:nvSpPr>
          <p:spPr>
            <a:xfrm>
              <a:off x="3087027" y="5911532"/>
              <a:ext cx="162439" cy="95275"/>
            </a:xfrm>
            <a:custGeom>
              <a:rect b="b" l="l" r="r" t="t"/>
              <a:pathLst>
                <a:path extrusionOk="0" h="95275" w="162439">
                  <a:moveTo>
                    <a:pt x="119488" y="16554"/>
                  </a:moveTo>
                  <a:lnTo>
                    <a:pt x="134239" y="0"/>
                  </a:lnTo>
                  <a:lnTo>
                    <a:pt x="162439" y="25121"/>
                  </a:lnTo>
                  <a:lnTo>
                    <a:pt x="147688" y="41681"/>
                  </a:lnTo>
                  <a:cubicBezTo>
                    <a:pt x="134601" y="56369"/>
                    <a:pt x="115646" y="64459"/>
                    <a:pt x="95987" y="63735"/>
                  </a:cubicBezTo>
                  <a:cubicBezTo>
                    <a:pt x="87573" y="63430"/>
                    <a:pt x="79464" y="66891"/>
                    <a:pt x="73863" y="73171"/>
                  </a:cubicBezTo>
                  <a:cubicBezTo>
                    <a:pt x="60776" y="87865"/>
                    <a:pt x="41821" y="95948"/>
                    <a:pt x="22161" y="95231"/>
                  </a:cubicBezTo>
                  <a:lnTo>
                    <a:pt x="0" y="94418"/>
                  </a:lnTo>
                  <a:lnTo>
                    <a:pt x="1384" y="56674"/>
                  </a:lnTo>
                  <a:lnTo>
                    <a:pt x="23546" y="57486"/>
                  </a:lnTo>
                  <a:cubicBezTo>
                    <a:pt x="31953" y="57791"/>
                    <a:pt x="40062" y="54337"/>
                    <a:pt x="45663" y="48051"/>
                  </a:cubicBezTo>
                  <a:cubicBezTo>
                    <a:pt x="58750" y="33363"/>
                    <a:pt x="77705" y="25273"/>
                    <a:pt x="97365" y="25991"/>
                  </a:cubicBezTo>
                  <a:cubicBezTo>
                    <a:pt x="105778" y="26301"/>
                    <a:pt x="113887" y="22841"/>
                    <a:pt x="119488" y="16554"/>
                  </a:cubicBezTo>
                  <a:close/>
                </a:path>
              </a:pathLst>
            </a:custGeom>
            <a:solidFill>
              <a:srgbClr val="2E7DED"/>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1" name="Google Shape;1561;p50"/>
            <p:cNvSpPr/>
            <p:nvPr/>
          </p:nvSpPr>
          <p:spPr>
            <a:xfrm>
              <a:off x="3020498" y="5752585"/>
              <a:ext cx="126815" cy="146799"/>
            </a:xfrm>
            <a:custGeom>
              <a:rect b="b" l="l" r="r" t="t"/>
              <a:pathLst>
                <a:path extrusionOk="0" h="146799" w="126815">
                  <a:moveTo>
                    <a:pt x="84938" y="21571"/>
                  </a:moveTo>
                  <a:lnTo>
                    <a:pt x="90068" y="0"/>
                  </a:lnTo>
                  <a:lnTo>
                    <a:pt x="126816" y="8737"/>
                  </a:lnTo>
                  <a:lnTo>
                    <a:pt x="121685" y="30309"/>
                  </a:lnTo>
                  <a:cubicBezTo>
                    <a:pt x="117132" y="49454"/>
                    <a:pt x="104280" y="65564"/>
                    <a:pt x="86633" y="74257"/>
                  </a:cubicBezTo>
                  <a:cubicBezTo>
                    <a:pt x="79083" y="77978"/>
                    <a:pt x="73584" y="84868"/>
                    <a:pt x="71634" y="93059"/>
                  </a:cubicBezTo>
                  <a:cubicBezTo>
                    <a:pt x="67088" y="112198"/>
                    <a:pt x="54235" y="128308"/>
                    <a:pt x="36582" y="137001"/>
                  </a:cubicBezTo>
                  <a:lnTo>
                    <a:pt x="16688" y="146799"/>
                  </a:lnTo>
                  <a:lnTo>
                    <a:pt x="0" y="112916"/>
                  </a:lnTo>
                  <a:lnTo>
                    <a:pt x="19895" y="103118"/>
                  </a:lnTo>
                  <a:cubicBezTo>
                    <a:pt x="27445" y="99403"/>
                    <a:pt x="32944" y="92507"/>
                    <a:pt x="34893" y="84322"/>
                  </a:cubicBezTo>
                  <a:cubicBezTo>
                    <a:pt x="39440" y="65176"/>
                    <a:pt x="52292" y="49066"/>
                    <a:pt x="69945" y="40373"/>
                  </a:cubicBezTo>
                  <a:cubicBezTo>
                    <a:pt x="77495" y="36652"/>
                    <a:pt x="82988" y="29763"/>
                    <a:pt x="84938" y="21571"/>
                  </a:cubicBez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2" name="Google Shape;1562;p50"/>
            <p:cNvSpPr/>
            <p:nvPr/>
          </p:nvSpPr>
          <p:spPr>
            <a:xfrm>
              <a:off x="3106426" y="5781065"/>
              <a:ext cx="156108" cy="109861"/>
            </a:xfrm>
            <a:custGeom>
              <a:rect b="b" l="l" r="r" t="t"/>
              <a:pathLst>
                <a:path extrusionOk="0" h="109861" w="156108">
                  <a:moveTo>
                    <a:pt x="112433" y="18212"/>
                  </a:moveTo>
                  <a:lnTo>
                    <a:pt x="125089" y="0"/>
                  </a:lnTo>
                  <a:lnTo>
                    <a:pt x="156108" y="21558"/>
                  </a:lnTo>
                  <a:lnTo>
                    <a:pt x="143453" y="39770"/>
                  </a:lnTo>
                  <a:cubicBezTo>
                    <a:pt x="132220" y="55924"/>
                    <a:pt x="114376" y="66230"/>
                    <a:pt x="94767" y="67875"/>
                  </a:cubicBezTo>
                  <a:cubicBezTo>
                    <a:pt x="86379" y="68580"/>
                    <a:pt x="78746" y="72987"/>
                    <a:pt x="73939" y="79896"/>
                  </a:cubicBezTo>
                  <a:cubicBezTo>
                    <a:pt x="62713" y="96057"/>
                    <a:pt x="44863" y="106356"/>
                    <a:pt x="25260" y="108007"/>
                  </a:cubicBezTo>
                  <a:lnTo>
                    <a:pt x="3162" y="109862"/>
                  </a:lnTo>
                  <a:lnTo>
                    <a:pt x="0" y="72225"/>
                  </a:lnTo>
                  <a:lnTo>
                    <a:pt x="22098" y="70364"/>
                  </a:lnTo>
                  <a:cubicBezTo>
                    <a:pt x="30487" y="69666"/>
                    <a:pt x="38125" y="65253"/>
                    <a:pt x="42926" y="58344"/>
                  </a:cubicBezTo>
                  <a:cubicBezTo>
                    <a:pt x="54153" y="42189"/>
                    <a:pt x="72003" y="31883"/>
                    <a:pt x="91611" y="30239"/>
                  </a:cubicBezTo>
                  <a:cubicBezTo>
                    <a:pt x="99994" y="29534"/>
                    <a:pt x="107633" y="25127"/>
                    <a:pt x="112433" y="18212"/>
                  </a:cubicBez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63" name="Google Shape;1563;p50"/>
          <p:cNvGrpSpPr/>
          <p:nvPr/>
        </p:nvGrpSpPr>
        <p:grpSpPr>
          <a:xfrm>
            <a:off x="7862347" y="3206178"/>
            <a:ext cx="506035" cy="518531"/>
            <a:chOff x="10270617" y="4242218"/>
            <a:chExt cx="866202" cy="887591"/>
          </a:xfrm>
        </p:grpSpPr>
        <p:sp>
          <p:nvSpPr>
            <p:cNvPr id="1564" name="Google Shape;1564;p50"/>
            <p:cNvSpPr/>
            <p:nvPr/>
          </p:nvSpPr>
          <p:spPr>
            <a:xfrm>
              <a:off x="10270617" y="4242218"/>
              <a:ext cx="866202" cy="812050"/>
            </a:xfrm>
            <a:custGeom>
              <a:rect b="b" l="l" r="r" t="t"/>
              <a:pathLst>
                <a:path extrusionOk="0" h="812050" w="866202">
                  <a:moveTo>
                    <a:pt x="833691" y="320224"/>
                  </a:moveTo>
                  <a:lnTo>
                    <a:pt x="810704" y="287795"/>
                  </a:lnTo>
                  <a:lnTo>
                    <a:pt x="786320" y="37833"/>
                  </a:lnTo>
                  <a:cubicBezTo>
                    <a:pt x="783653" y="16212"/>
                    <a:pt x="764667" y="0"/>
                    <a:pt x="743014" y="0"/>
                  </a:cubicBezTo>
                  <a:cubicBezTo>
                    <a:pt x="718693" y="0"/>
                    <a:pt x="699706" y="18917"/>
                    <a:pt x="699706" y="40532"/>
                  </a:cubicBezTo>
                  <a:lnTo>
                    <a:pt x="699706" y="131064"/>
                  </a:lnTo>
                  <a:cubicBezTo>
                    <a:pt x="699706" y="131064"/>
                    <a:pt x="615823" y="25673"/>
                    <a:pt x="434467" y="25673"/>
                  </a:cubicBezTo>
                  <a:cubicBezTo>
                    <a:pt x="253111" y="25673"/>
                    <a:pt x="167830" y="131064"/>
                    <a:pt x="167830" y="131064"/>
                  </a:cubicBezTo>
                  <a:lnTo>
                    <a:pt x="167830" y="40532"/>
                  </a:lnTo>
                  <a:cubicBezTo>
                    <a:pt x="167830" y="17564"/>
                    <a:pt x="148907" y="0"/>
                    <a:pt x="124523" y="0"/>
                  </a:cubicBezTo>
                  <a:cubicBezTo>
                    <a:pt x="101536" y="0"/>
                    <a:pt x="82550" y="16212"/>
                    <a:pt x="79883" y="37833"/>
                  </a:cubicBezTo>
                  <a:lnTo>
                    <a:pt x="55499" y="287795"/>
                  </a:lnTo>
                  <a:lnTo>
                    <a:pt x="32512" y="320224"/>
                  </a:lnTo>
                  <a:cubicBezTo>
                    <a:pt x="10858" y="351301"/>
                    <a:pt x="0" y="386430"/>
                    <a:pt x="0" y="421564"/>
                  </a:cubicBezTo>
                  <a:cubicBezTo>
                    <a:pt x="0" y="470205"/>
                    <a:pt x="20320" y="516147"/>
                    <a:pt x="56832" y="551275"/>
                  </a:cubicBezTo>
                  <a:lnTo>
                    <a:pt x="83883" y="576949"/>
                  </a:lnTo>
                  <a:lnTo>
                    <a:pt x="89344" y="587756"/>
                  </a:lnTo>
                  <a:cubicBezTo>
                    <a:pt x="104203" y="616128"/>
                    <a:pt x="120459" y="641801"/>
                    <a:pt x="139382" y="668827"/>
                  </a:cubicBezTo>
                  <a:lnTo>
                    <a:pt x="167830" y="708013"/>
                  </a:lnTo>
                  <a:lnTo>
                    <a:pt x="167830" y="759352"/>
                  </a:lnTo>
                  <a:cubicBezTo>
                    <a:pt x="167830" y="775570"/>
                    <a:pt x="180022" y="790429"/>
                    <a:pt x="197612" y="793134"/>
                  </a:cubicBezTo>
                  <a:cubicBezTo>
                    <a:pt x="235521" y="801243"/>
                    <a:pt x="314007" y="812051"/>
                    <a:pt x="433070" y="812051"/>
                  </a:cubicBezTo>
                  <a:cubicBezTo>
                    <a:pt x="552196" y="812051"/>
                    <a:pt x="630682" y="801243"/>
                    <a:pt x="668591" y="793134"/>
                  </a:cubicBezTo>
                  <a:cubicBezTo>
                    <a:pt x="686181" y="789083"/>
                    <a:pt x="698373" y="775570"/>
                    <a:pt x="698373" y="759352"/>
                  </a:cubicBezTo>
                  <a:lnTo>
                    <a:pt x="698373" y="708013"/>
                  </a:lnTo>
                  <a:lnTo>
                    <a:pt x="726757" y="668827"/>
                  </a:lnTo>
                  <a:cubicBezTo>
                    <a:pt x="745744" y="643153"/>
                    <a:pt x="762000" y="616128"/>
                    <a:pt x="776859" y="587756"/>
                  </a:cubicBezTo>
                  <a:lnTo>
                    <a:pt x="782256" y="576949"/>
                  </a:lnTo>
                  <a:lnTo>
                    <a:pt x="809371" y="551275"/>
                  </a:lnTo>
                  <a:cubicBezTo>
                    <a:pt x="845883" y="517493"/>
                    <a:pt x="866203" y="470205"/>
                    <a:pt x="866203" y="421564"/>
                  </a:cubicBezTo>
                  <a:cubicBezTo>
                    <a:pt x="866203" y="386430"/>
                    <a:pt x="855345" y="351301"/>
                    <a:pt x="833691" y="320224"/>
                  </a:cubicBezTo>
                  <a:close/>
                  <a:moveTo>
                    <a:pt x="112331" y="314820"/>
                  </a:moveTo>
                  <a:cubicBezTo>
                    <a:pt x="123189" y="405346"/>
                    <a:pt x="125857" y="476961"/>
                    <a:pt x="106934" y="536410"/>
                  </a:cubicBezTo>
                  <a:cubicBezTo>
                    <a:pt x="85280" y="536410"/>
                    <a:pt x="69024" y="522897"/>
                    <a:pt x="55499" y="503987"/>
                  </a:cubicBezTo>
                  <a:cubicBezTo>
                    <a:pt x="41973" y="487769"/>
                    <a:pt x="29781" y="467500"/>
                    <a:pt x="29781" y="418859"/>
                  </a:cubicBezTo>
                  <a:cubicBezTo>
                    <a:pt x="29781" y="393186"/>
                    <a:pt x="41973" y="367519"/>
                    <a:pt x="51435" y="354006"/>
                  </a:cubicBezTo>
                  <a:cubicBezTo>
                    <a:pt x="52768" y="352654"/>
                    <a:pt x="54165" y="351301"/>
                    <a:pt x="55499" y="349949"/>
                  </a:cubicBezTo>
                  <a:lnTo>
                    <a:pt x="83883" y="313468"/>
                  </a:lnTo>
                  <a:cubicBezTo>
                    <a:pt x="83883" y="313468"/>
                    <a:pt x="108267" y="78365"/>
                    <a:pt x="112331" y="51340"/>
                  </a:cubicBezTo>
                  <a:cubicBezTo>
                    <a:pt x="115062" y="31077"/>
                    <a:pt x="140779" y="35128"/>
                    <a:pt x="140779" y="51340"/>
                  </a:cubicBezTo>
                  <a:cubicBezTo>
                    <a:pt x="138049" y="87827"/>
                    <a:pt x="112331" y="314820"/>
                    <a:pt x="112331" y="31482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5" name="Google Shape;1565;p50"/>
            <p:cNvSpPr/>
            <p:nvPr/>
          </p:nvSpPr>
          <p:spPr>
            <a:xfrm>
              <a:off x="10442511" y="4454353"/>
              <a:ext cx="525144" cy="443179"/>
            </a:xfrm>
            <a:custGeom>
              <a:rect b="b" l="l" r="r" t="t"/>
              <a:pathLst>
                <a:path extrusionOk="0" h="443179" w="525144">
                  <a:moveTo>
                    <a:pt x="43307" y="344544"/>
                  </a:moveTo>
                  <a:lnTo>
                    <a:pt x="0" y="287794"/>
                  </a:lnTo>
                  <a:cubicBezTo>
                    <a:pt x="16256" y="224288"/>
                    <a:pt x="18923" y="125654"/>
                    <a:pt x="6731" y="62154"/>
                  </a:cubicBezTo>
                  <a:cubicBezTo>
                    <a:pt x="6731" y="62154"/>
                    <a:pt x="63627" y="0"/>
                    <a:pt x="261176" y="0"/>
                  </a:cubicBezTo>
                  <a:cubicBezTo>
                    <a:pt x="458788" y="0"/>
                    <a:pt x="517017" y="62154"/>
                    <a:pt x="517017" y="62154"/>
                  </a:cubicBezTo>
                  <a:cubicBezTo>
                    <a:pt x="504825" y="125654"/>
                    <a:pt x="507492" y="224288"/>
                    <a:pt x="525145" y="287794"/>
                  </a:cubicBezTo>
                  <a:lnTo>
                    <a:pt x="481838" y="344544"/>
                  </a:lnTo>
                  <a:moveTo>
                    <a:pt x="73089" y="414807"/>
                  </a:moveTo>
                  <a:cubicBezTo>
                    <a:pt x="73089" y="414807"/>
                    <a:pt x="86614" y="443179"/>
                    <a:pt x="262572" y="443179"/>
                  </a:cubicBezTo>
                  <a:cubicBezTo>
                    <a:pt x="438468" y="443179"/>
                    <a:pt x="452057" y="414807"/>
                    <a:pt x="452057" y="414807"/>
                  </a:cubicBezTo>
                </a:path>
              </a:pathLst>
            </a:custGeom>
            <a:noFill/>
            <a:ln cap="flat" cmpd="sng" w="16050">
              <a:solidFill>
                <a:srgbClr val="DEDFE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6" name="Google Shape;1566;p50"/>
            <p:cNvSpPr/>
            <p:nvPr/>
          </p:nvSpPr>
          <p:spPr>
            <a:xfrm>
              <a:off x="10300398" y="4279839"/>
              <a:ext cx="110997" cy="498789"/>
            </a:xfrm>
            <a:custGeom>
              <a:rect b="b" l="l" r="r" t="t"/>
              <a:pathLst>
                <a:path extrusionOk="0" h="498789" w="110997">
                  <a:moveTo>
                    <a:pt x="82550" y="277200"/>
                  </a:moveTo>
                  <a:cubicBezTo>
                    <a:pt x="93408" y="367726"/>
                    <a:pt x="96076" y="439341"/>
                    <a:pt x="77153" y="498790"/>
                  </a:cubicBezTo>
                  <a:cubicBezTo>
                    <a:pt x="55499" y="498790"/>
                    <a:pt x="39243" y="485277"/>
                    <a:pt x="25718" y="466367"/>
                  </a:cubicBezTo>
                  <a:cubicBezTo>
                    <a:pt x="12192" y="450149"/>
                    <a:pt x="0" y="429880"/>
                    <a:pt x="0" y="381239"/>
                  </a:cubicBezTo>
                  <a:cubicBezTo>
                    <a:pt x="0" y="355566"/>
                    <a:pt x="12192" y="329899"/>
                    <a:pt x="21654" y="316386"/>
                  </a:cubicBezTo>
                  <a:cubicBezTo>
                    <a:pt x="22987" y="315034"/>
                    <a:pt x="24384" y="313681"/>
                    <a:pt x="25718" y="312329"/>
                  </a:cubicBezTo>
                  <a:lnTo>
                    <a:pt x="54102" y="275848"/>
                  </a:lnTo>
                  <a:cubicBezTo>
                    <a:pt x="54102" y="275848"/>
                    <a:pt x="78486" y="40745"/>
                    <a:pt x="82550" y="13720"/>
                  </a:cubicBezTo>
                  <a:cubicBezTo>
                    <a:pt x="85281" y="-6543"/>
                    <a:pt x="110998" y="-2492"/>
                    <a:pt x="110998" y="13720"/>
                  </a:cubicBezTo>
                  <a:cubicBezTo>
                    <a:pt x="108268" y="50207"/>
                    <a:pt x="82550" y="277200"/>
                    <a:pt x="82550" y="2772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7" name="Google Shape;1567;p50"/>
            <p:cNvSpPr/>
            <p:nvPr/>
          </p:nvSpPr>
          <p:spPr>
            <a:xfrm>
              <a:off x="10270617" y="4242218"/>
              <a:ext cx="866202" cy="812050"/>
            </a:xfrm>
            <a:custGeom>
              <a:rect b="b" l="l" r="r" t="t"/>
              <a:pathLst>
                <a:path extrusionOk="0" h="812050" w="866202">
                  <a:moveTo>
                    <a:pt x="55499" y="503987"/>
                  </a:moveTo>
                  <a:cubicBezTo>
                    <a:pt x="69024" y="522897"/>
                    <a:pt x="85280" y="536410"/>
                    <a:pt x="106934" y="536410"/>
                  </a:cubicBezTo>
                  <a:cubicBezTo>
                    <a:pt x="125857" y="476961"/>
                    <a:pt x="123189" y="405346"/>
                    <a:pt x="112331" y="314820"/>
                  </a:cubicBezTo>
                  <a:cubicBezTo>
                    <a:pt x="112331" y="314820"/>
                    <a:pt x="138049" y="87827"/>
                    <a:pt x="140779" y="51340"/>
                  </a:cubicBezTo>
                  <a:cubicBezTo>
                    <a:pt x="140779" y="35128"/>
                    <a:pt x="115062" y="31077"/>
                    <a:pt x="112331" y="51340"/>
                  </a:cubicBezTo>
                  <a:cubicBezTo>
                    <a:pt x="108267" y="78365"/>
                    <a:pt x="83883" y="313468"/>
                    <a:pt x="83883" y="313468"/>
                  </a:cubicBezTo>
                  <a:lnTo>
                    <a:pt x="55499" y="349949"/>
                  </a:lnTo>
                  <a:cubicBezTo>
                    <a:pt x="54165" y="351301"/>
                    <a:pt x="52768" y="352654"/>
                    <a:pt x="52768" y="354006"/>
                  </a:cubicBezTo>
                  <a:moveTo>
                    <a:pt x="812038" y="503987"/>
                  </a:moveTo>
                  <a:cubicBezTo>
                    <a:pt x="798513" y="522897"/>
                    <a:pt x="782256" y="536410"/>
                    <a:pt x="760602" y="536410"/>
                  </a:cubicBezTo>
                  <a:cubicBezTo>
                    <a:pt x="741680" y="476961"/>
                    <a:pt x="744410" y="405346"/>
                    <a:pt x="755205" y="314820"/>
                  </a:cubicBezTo>
                  <a:cubicBezTo>
                    <a:pt x="755205" y="314820"/>
                    <a:pt x="729488" y="89173"/>
                    <a:pt x="726757" y="52693"/>
                  </a:cubicBezTo>
                  <a:cubicBezTo>
                    <a:pt x="725424" y="36481"/>
                    <a:pt x="752475" y="32429"/>
                    <a:pt x="755205" y="52693"/>
                  </a:cubicBezTo>
                  <a:cubicBezTo>
                    <a:pt x="757936" y="79718"/>
                    <a:pt x="783653" y="314820"/>
                    <a:pt x="783653" y="314820"/>
                  </a:cubicBezTo>
                  <a:lnTo>
                    <a:pt x="812038" y="351301"/>
                  </a:lnTo>
                  <a:cubicBezTo>
                    <a:pt x="813435" y="352654"/>
                    <a:pt x="813435" y="354006"/>
                    <a:pt x="814768" y="355352"/>
                  </a:cubicBezTo>
                  <a:moveTo>
                    <a:pt x="833691" y="320224"/>
                  </a:moveTo>
                  <a:lnTo>
                    <a:pt x="810704" y="287795"/>
                  </a:lnTo>
                  <a:lnTo>
                    <a:pt x="786320" y="37833"/>
                  </a:lnTo>
                  <a:cubicBezTo>
                    <a:pt x="783653" y="16212"/>
                    <a:pt x="764667" y="0"/>
                    <a:pt x="743014" y="0"/>
                  </a:cubicBezTo>
                  <a:cubicBezTo>
                    <a:pt x="718693" y="0"/>
                    <a:pt x="699706" y="18917"/>
                    <a:pt x="699706" y="40532"/>
                  </a:cubicBezTo>
                  <a:lnTo>
                    <a:pt x="699706" y="131064"/>
                  </a:lnTo>
                  <a:cubicBezTo>
                    <a:pt x="699706" y="131064"/>
                    <a:pt x="615823" y="25673"/>
                    <a:pt x="434467" y="25673"/>
                  </a:cubicBezTo>
                  <a:cubicBezTo>
                    <a:pt x="253111" y="25673"/>
                    <a:pt x="167830" y="131064"/>
                    <a:pt x="167830" y="131064"/>
                  </a:cubicBezTo>
                  <a:lnTo>
                    <a:pt x="167830" y="40532"/>
                  </a:lnTo>
                  <a:cubicBezTo>
                    <a:pt x="167830" y="17564"/>
                    <a:pt x="148907" y="0"/>
                    <a:pt x="124523" y="0"/>
                  </a:cubicBezTo>
                  <a:cubicBezTo>
                    <a:pt x="101536" y="0"/>
                    <a:pt x="82550" y="16212"/>
                    <a:pt x="79883" y="37833"/>
                  </a:cubicBezTo>
                  <a:lnTo>
                    <a:pt x="55499" y="287795"/>
                  </a:lnTo>
                  <a:lnTo>
                    <a:pt x="32512" y="320224"/>
                  </a:lnTo>
                  <a:cubicBezTo>
                    <a:pt x="10858" y="351301"/>
                    <a:pt x="0" y="386430"/>
                    <a:pt x="0" y="421564"/>
                  </a:cubicBezTo>
                  <a:cubicBezTo>
                    <a:pt x="0" y="470205"/>
                    <a:pt x="20320" y="516147"/>
                    <a:pt x="56832" y="551275"/>
                  </a:cubicBezTo>
                  <a:lnTo>
                    <a:pt x="83883" y="576949"/>
                  </a:lnTo>
                  <a:lnTo>
                    <a:pt x="89344" y="587756"/>
                  </a:lnTo>
                  <a:cubicBezTo>
                    <a:pt x="104203" y="616128"/>
                    <a:pt x="120459" y="641801"/>
                    <a:pt x="139382" y="668827"/>
                  </a:cubicBezTo>
                  <a:lnTo>
                    <a:pt x="167830" y="708013"/>
                  </a:lnTo>
                  <a:lnTo>
                    <a:pt x="167830" y="759352"/>
                  </a:lnTo>
                  <a:cubicBezTo>
                    <a:pt x="167830" y="775570"/>
                    <a:pt x="180022" y="790429"/>
                    <a:pt x="197612" y="793134"/>
                  </a:cubicBezTo>
                  <a:cubicBezTo>
                    <a:pt x="235521" y="801243"/>
                    <a:pt x="314007" y="812051"/>
                    <a:pt x="433070" y="812051"/>
                  </a:cubicBezTo>
                  <a:cubicBezTo>
                    <a:pt x="552196" y="812051"/>
                    <a:pt x="630682" y="801243"/>
                    <a:pt x="668591" y="793134"/>
                  </a:cubicBezTo>
                  <a:cubicBezTo>
                    <a:pt x="686181" y="789083"/>
                    <a:pt x="698373" y="775570"/>
                    <a:pt x="698373" y="759352"/>
                  </a:cubicBezTo>
                  <a:lnTo>
                    <a:pt x="698373" y="708013"/>
                  </a:lnTo>
                  <a:lnTo>
                    <a:pt x="726757" y="668827"/>
                  </a:lnTo>
                  <a:cubicBezTo>
                    <a:pt x="745744" y="643153"/>
                    <a:pt x="762000" y="616128"/>
                    <a:pt x="776859" y="587756"/>
                  </a:cubicBezTo>
                  <a:lnTo>
                    <a:pt x="782256" y="576949"/>
                  </a:lnTo>
                  <a:lnTo>
                    <a:pt x="809371" y="551275"/>
                  </a:lnTo>
                  <a:cubicBezTo>
                    <a:pt x="845883" y="517493"/>
                    <a:pt x="866203" y="470205"/>
                    <a:pt x="866203" y="421564"/>
                  </a:cubicBezTo>
                  <a:cubicBezTo>
                    <a:pt x="866203" y="386430"/>
                    <a:pt x="855345" y="351301"/>
                    <a:pt x="833691" y="320224"/>
                  </a:cubicBezTo>
                  <a:close/>
                  <a:moveTo>
                    <a:pt x="669925" y="741788"/>
                  </a:moveTo>
                  <a:cubicBezTo>
                    <a:pt x="669925" y="758006"/>
                    <a:pt x="657733" y="763410"/>
                    <a:pt x="640143" y="767461"/>
                  </a:cubicBezTo>
                  <a:cubicBezTo>
                    <a:pt x="602297" y="775570"/>
                    <a:pt x="552196" y="786378"/>
                    <a:pt x="431736" y="786378"/>
                  </a:cubicBezTo>
                  <a:cubicBezTo>
                    <a:pt x="311276" y="786378"/>
                    <a:pt x="262572" y="775570"/>
                    <a:pt x="223329" y="767461"/>
                  </a:cubicBezTo>
                  <a:cubicBezTo>
                    <a:pt x="205739" y="763410"/>
                    <a:pt x="193548" y="758006"/>
                    <a:pt x="193548" y="741788"/>
                  </a:cubicBezTo>
                  <a:lnTo>
                    <a:pt x="193548" y="721525"/>
                  </a:lnTo>
                  <a:cubicBezTo>
                    <a:pt x="239585" y="729628"/>
                    <a:pt x="296418" y="743141"/>
                    <a:pt x="433070" y="743141"/>
                  </a:cubicBezTo>
                  <a:cubicBezTo>
                    <a:pt x="569785" y="743141"/>
                    <a:pt x="626618" y="729628"/>
                    <a:pt x="669925" y="721525"/>
                  </a:cubicBezTo>
                  <a:lnTo>
                    <a:pt x="669925" y="741788"/>
                  </a:lnTo>
                  <a:close/>
                  <a:moveTo>
                    <a:pt x="726757" y="549923"/>
                  </a:moveTo>
                  <a:cubicBezTo>
                    <a:pt x="715963" y="597218"/>
                    <a:pt x="697039" y="640455"/>
                    <a:pt x="671322" y="680987"/>
                  </a:cubicBezTo>
                  <a:cubicBezTo>
                    <a:pt x="671322" y="680987"/>
                    <a:pt x="603631" y="706660"/>
                    <a:pt x="434467" y="706660"/>
                  </a:cubicBezTo>
                  <a:lnTo>
                    <a:pt x="433070" y="706660"/>
                  </a:lnTo>
                  <a:cubicBezTo>
                    <a:pt x="263906" y="706660"/>
                    <a:pt x="196214" y="680987"/>
                    <a:pt x="196214" y="680987"/>
                  </a:cubicBezTo>
                  <a:cubicBezTo>
                    <a:pt x="170561" y="640455"/>
                    <a:pt x="151574" y="597218"/>
                    <a:pt x="140779" y="549923"/>
                  </a:cubicBezTo>
                  <a:cubicBezTo>
                    <a:pt x="158369" y="456692"/>
                    <a:pt x="155639" y="360763"/>
                    <a:pt x="140779" y="262128"/>
                  </a:cubicBezTo>
                  <a:cubicBezTo>
                    <a:pt x="140779" y="262128"/>
                    <a:pt x="184086" y="121603"/>
                    <a:pt x="353251" y="86475"/>
                  </a:cubicBezTo>
                  <a:cubicBezTo>
                    <a:pt x="353251" y="86475"/>
                    <a:pt x="374903" y="79718"/>
                    <a:pt x="433070" y="79718"/>
                  </a:cubicBezTo>
                  <a:cubicBezTo>
                    <a:pt x="491299" y="79718"/>
                    <a:pt x="512952" y="86475"/>
                    <a:pt x="512952" y="86475"/>
                  </a:cubicBezTo>
                  <a:cubicBezTo>
                    <a:pt x="683451" y="121603"/>
                    <a:pt x="726757" y="262128"/>
                    <a:pt x="726757" y="262128"/>
                  </a:cubicBezTo>
                  <a:cubicBezTo>
                    <a:pt x="710564" y="360763"/>
                    <a:pt x="709168" y="458045"/>
                    <a:pt x="726757" y="549923"/>
                  </a:cubicBezTo>
                  <a:close/>
                </a:path>
              </a:pathLst>
            </a:custGeom>
            <a:noFill/>
            <a:ln cap="rnd" cmpd="sng" w="16050">
              <a:solidFill>
                <a:srgbClr val="DEDFE4"/>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8" name="Google Shape;1568;p50"/>
            <p:cNvSpPr/>
            <p:nvPr/>
          </p:nvSpPr>
          <p:spPr>
            <a:xfrm>
              <a:off x="10624032" y="4251661"/>
              <a:ext cx="159100" cy="210909"/>
            </a:xfrm>
            <a:custGeom>
              <a:rect b="b" l="l" r="r" t="t"/>
              <a:pathLst>
                <a:path extrusionOk="0" h="210909" w="159100">
                  <a:moveTo>
                    <a:pt x="159094" y="204724"/>
                  </a:moveTo>
                  <a:cubicBezTo>
                    <a:pt x="159284" y="208515"/>
                    <a:pt x="155601" y="211506"/>
                    <a:pt x="151854" y="210807"/>
                  </a:cubicBezTo>
                  <a:cubicBezTo>
                    <a:pt x="149441" y="210357"/>
                    <a:pt x="146457" y="173768"/>
                    <a:pt x="142837" y="173260"/>
                  </a:cubicBezTo>
                  <a:cubicBezTo>
                    <a:pt x="140171" y="172892"/>
                    <a:pt x="137186" y="208611"/>
                    <a:pt x="133821" y="208255"/>
                  </a:cubicBezTo>
                  <a:cubicBezTo>
                    <a:pt x="131026" y="207963"/>
                    <a:pt x="128042" y="207677"/>
                    <a:pt x="124803" y="207410"/>
                  </a:cubicBezTo>
                  <a:cubicBezTo>
                    <a:pt x="122010" y="207188"/>
                    <a:pt x="118962" y="188925"/>
                    <a:pt x="115787" y="188735"/>
                  </a:cubicBezTo>
                  <a:cubicBezTo>
                    <a:pt x="112929" y="188563"/>
                    <a:pt x="109945" y="206458"/>
                    <a:pt x="106770" y="206324"/>
                  </a:cubicBezTo>
                  <a:cubicBezTo>
                    <a:pt x="103849" y="206197"/>
                    <a:pt x="100864" y="198165"/>
                    <a:pt x="97752" y="198082"/>
                  </a:cubicBezTo>
                  <a:cubicBezTo>
                    <a:pt x="94832" y="198006"/>
                    <a:pt x="91847" y="205880"/>
                    <a:pt x="88672" y="205836"/>
                  </a:cubicBezTo>
                  <a:cubicBezTo>
                    <a:pt x="85814" y="205804"/>
                    <a:pt x="82766" y="205785"/>
                    <a:pt x="79655" y="205785"/>
                  </a:cubicBezTo>
                  <a:cubicBezTo>
                    <a:pt x="76543" y="205785"/>
                    <a:pt x="73559" y="205804"/>
                    <a:pt x="70638" y="205836"/>
                  </a:cubicBezTo>
                  <a:cubicBezTo>
                    <a:pt x="67526" y="205880"/>
                    <a:pt x="64542" y="169844"/>
                    <a:pt x="61621" y="169920"/>
                  </a:cubicBezTo>
                  <a:cubicBezTo>
                    <a:pt x="58510" y="170002"/>
                    <a:pt x="55462" y="206197"/>
                    <a:pt x="52604" y="206324"/>
                  </a:cubicBezTo>
                  <a:cubicBezTo>
                    <a:pt x="49429" y="206458"/>
                    <a:pt x="46445" y="206610"/>
                    <a:pt x="43587" y="206782"/>
                  </a:cubicBezTo>
                  <a:cubicBezTo>
                    <a:pt x="40412" y="206972"/>
                    <a:pt x="37364" y="189141"/>
                    <a:pt x="34570" y="189370"/>
                  </a:cubicBezTo>
                  <a:cubicBezTo>
                    <a:pt x="31332" y="189630"/>
                    <a:pt x="28284" y="207963"/>
                    <a:pt x="25553" y="208255"/>
                  </a:cubicBezTo>
                  <a:cubicBezTo>
                    <a:pt x="21172" y="208712"/>
                    <a:pt x="17425" y="209201"/>
                    <a:pt x="14250" y="209671"/>
                  </a:cubicBezTo>
                  <a:cubicBezTo>
                    <a:pt x="7455" y="210687"/>
                    <a:pt x="724" y="204750"/>
                    <a:pt x="1296" y="197885"/>
                  </a:cubicBezTo>
                  <a:cubicBezTo>
                    <a:pt x="2566" y="182994"/>
                    <a:pt x="4153" y="157226"/>
                    <a:pt x="4153" y="122752"/>
                  </a:cubicBezTo>
                  <a:cubicBezTo>
                    <a:pt x="4153" y="73654"/>
                    <a:pt x="915" y="28194"/>
                    <a:pt x="26" y="16942"/>
                  </a:cubicBezTo>
                  <a:cubicBezTo>
                    <a:pt x="-101" y="15189"/>
                    <a:pt x="216" y="13405"/>
                    <a:pt x="1487" y="12160"/>
                  </a:cubicBezTo>
                  <a:cubicBezTo>
                    <a:pt x="2122" y="11493"/>
                    <a:pt x="3011" y="10789"/>
                    <a:pt x="4153" y="10281"/>
                  </a:cubicBezTo>
                  <a:cubicBezTo>
                    <a:pt x="12980" y="6255"/>
                    <a:pt x="36094" y="0"/>
                    <a:pt x="79655" y="0"/>
                  </a:cubicBezTo>
                  <a:cubicBezTo>
                    <a:pt x="123279" y="0"/>
                    <a:pt x="146394" y="6255"/>
                    <a:pt x="155220" y="10281"/>
                  </a:cubicBezTo>
                  <a:cubicBezTo>
                    <a:pt x="155919" y="10598"/>
                    <a:pt x="156553" y="10992"/>
                    <a:pt x="157062" y="11411"/>
                  </a:cubicBezTo>
                  <a:cubicBezTo>
                    <a:pt x="158966" y="12929"/>
                    <a:pt x="159157" y="15602"/>
                    <a:pt x="158712" y="18021"/>
                  </a:cubicBezTo>
                  <a:cubicBezTo>
                    <a:pt x="157506" y="25146"/>
                    <a:pt x="155220" y="43809"/>
                    <a:pt x="155220" y="84982"/>
                  </a:cubicBezTo>
                  <a:cubicBezTo>
                    <a:pt x="155220" y="130315"/>
                    <a:pt x="157950" y="184766"/>
                    <a:pt x="159094" y="204724"/>
                  </a:cubicBezTo>
                  <a:close/>
                </a:path>
              </a:pathLst>
            </a:custGeom>
            <a:solidFill>
              <a:srgbClr val="F33D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69" name="Google Shape;1569;p50"/>
            <p:cNvSpPr/>
            <p:nvPr/>
          </p:nvSpPr>
          <p:spPr>
            <a:xfrm>
              <a:off x="10420413" y="4950402"/>
              <a:ext cx="566546" cy="122751"/>
            </a:xfrm>
            <a:custGeom>
              <a:rect b="b" l="l" r="r" t="t"/>
              <a:pathLst>
                <a:path extrusionOk="0" h="122751" w="566546">
                  <a:moveTo>
                    <a:pt x="557149" y="0"/>
                  </a:moveTo>
                  <a:cubicBezTo>
                    <a:pt x="528828" y="12592"/>
                    <a:pt x="426847" y="37770"/>
                    <a:pt x="283273" y="37770"/>
                  </a:cubicBezTo>
                  <a:cubicBezTo>
                    <a:pt x="139764" y="37770"/>
                    <a:pt x="37782" y="12592"/>
                    <a:pt x="9461" y="0"/>
                  </a:cubicBezTo>
                  <a:cubicBezTo>
                    <a:pt x="6350" y="3149"/>
                    <a:pt x="0" y="16993"/>
                    <a:pt x="0" y="47212"/>
                  </a:cubicBezTo>
                  <a:cubicBezTo>
                    <a:pt x="0" y="77426"/>
                    <a:pt x="12636" y="97574"/>
                    <a:pt x="18923" y="103867"/>
                  </a:cubicBezTo>
                  <a:cubicBezTo>
                    <a:pt x="40957" y="110160"/>
                    <a:pt x="132207" y="122752"/>
                    <a:pt x="283273" y="122752"/>
                  </a:cubicBezTo>
                  <a:cubicBezTo>
                    <a:pt x="434404" y="122752"/>
                    <a:pt x="525653" y="110160"/>
                    <a:pt x="547688" y="103867"/>
                  </a:cubicBezTo>
                  <a:cubicBezTo>
                    <a:pt x="553974" y="97574"/>
                    <a:pt x="566547" y="77426"/>
                    <a:pt x="566547" y="47212"/>
                  </a:cubicBezTo>
                  <a:cubicBezTo>
                    <a:pt x="566547" y="16993"/>
                    <a:pt x="560260" y="3149"/>
                    <a:pt x="557149" y="0"/>
                  </a:cubicBez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0" name="Google Shape;1570;p50"/>
            <p:cNvSpPr/>
            <p:nvPr/>
          </p:nvSpPr>
          <p:spPr>
            <a:xfrm>
              <a:off x="10420413" y="4982464"/>
              <a:ext cx="566546" cy="90690"/>
            </a:xfrm>
            <a:custGeom>
              <a:rect b="b" l="l" r="r" t="t"/>
              <a:pathLst>
                <a:path extrusionOk="0" h="90690" w="566546">
                  <a:moveTo>
                    <a:pt x="565976" y="0"/>
                  </a:moveTo>
                  <a:cubicBezTo>
                    <a:pt x="526352" y="14243"/>
                    <a:pt x="423355" y="36938"/>
                    <a:pt x="283273" y="36938"/>
                  </a:cubicBezTo>
                  <a:cubicBezTo>
                    <a:pt x="143256" y="36938"/>
                    <a:pt x="40259" y="14243"/>
                    <a:pt x="635" y="0"/>
                  </a:cubicBezTo>
                  <a:cubicBezTo>
                    <a:pt x="254" y="4508"/>
                    <a:pt x="0" y="9550"/>
                    <a:pt x="0" y="15151"/>
                  </a:cubicBezTo>
                  <a:cubicBezTo>
                    <a:pt x="0" y="45364"/>
                    <a:pt x="12636" y="65513"/>
                    <a:pt x="18923" y="71806"/>
                  </a:cubicBezTo>
                  <a:cubicBezTo>
                    <a:pt x="40957" y="78099"/>
                    <a:pt x="132207" y="90691"/>
                    <a:pt x="283273" y="90691"/>
                  </a:cubicBezTo>
                  <a:cubicBezTo>
                    <a:pt x="434404" y="90691"/>
                    <a:pt x="525653" y="78099"/>
                    <a:pt x="547688" y="71806"/>
                  </a:cubicBezTo>
                  <a:cubicBezTo>
                    <a:pt x="553974" y="65513"/>
                    <a:pt x="566547" y="45364"/>
                    <a:pt x="566547" y="15151"/>
                  </a:cubicBezTo>
                  <a:cubicBezTo>
                    <a:pt x="566547" y="9550"/>
                    <a:pt x="566356" y="4508"/>
                    <a:pt x="565976" y="0"/>
                  </a:cubicBezTo>
                  <a:close/>
                </a:path>
              </a:pathLst>
            </a:custGeom>
            <a:solidFill>
              <a:srgbClr val="911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1" name="Google Shape;1571;p50"/>
            <p:cNvSpPr/>
            <p:nvPr/>
          </p:nvSpPr>
          <p:spPr>
            <a:xfrm>
              <a:off x="10401554" y="4997615"/>
              <a:ext cx="604329" cy="132194"/>
            </a:xfrm>
            <a:custGeom>
              <a:rect b="b" l="l" r="r" t="t"/>
              <a:pathLst>
                <a:path extrusionOk="0" h="132194" w="604329">
                  <a:moveTo>
                    <a:pt x="594233" y="0"/>
                  </a:moveTo>
                  <a:cubicBezTo>
                    <a:pt x="564007" y="13557"/>
                    <a:pt x="455231" y="40672"/>
                    <a:pt x="302133" y="40672"/>
                  </a:cubicBezTo>
                  <a:cubicBezTo>
                    <a:pt x="149034" y="40672"/>
                    <a:pt x="40259" y="13557"/>
                    <a:pt x="10096" y="0"/>
                  </a:cubicBezTo>
                  <a:cubicBezTo>
                    <a:pt x="6731" y="3391"/>
                    <a:pt x="0" y="18301"/>
                    <a:pt x="0" y="50845"/>
                  </a:cubicBezTo>
                  <a:cubicBezTo>
                    <a:pt x="0" y="83382"/>
                    <a:pt x="13398" y="105080"/>
                    <a:pt x="20129" y="111855"/>
                  </a:cubicBezTo>
                  <a:cubicBezTo>
                    <a:pt x="43624" y="118637"/>
                    <a:pt x="141033" y="132194"/>
                    <a:pt x="302133" y="132194"/>
                  </a:cubicBezTo>
                  <a:cubicBezTo>
                    <a:pt x="463296" y="132194"/>
                    <a:pt x="560641" y="118637"/>
                    <a:pt x="584200" y="111855"/>
                  </a:cubicBezTo>
                  <a:cubicBezTo>
                    <a:pt x="590867" y="105080"/>
                    <a:pt x="604329" y="83382"/>
                    <a:pt x="604329" y="50845"/>
                  </a:cubicBezTo>
                  <a:cubicBezTo>
                    <a:pt x="604329" y="18301"/>
                    <a:pt x="597598" y="3391"/>
                    <a:pt x="594233" y="0"/>
                  </a:cubicBez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2" name="Google Shape;1572;p50"/>
            <p:cNvSpPr/>
            <p:nvPr/>
          </p:nvSpPr>
          <p:spPr>
            <a:xfrm>
              <a:off x="10420413" y="4982457"/>
              <a:ext cx="566546" cy="55829"/>
            </a:xfrm>
            <a:custGeom>
              <a:rect b="b" l="l" r="r" t="t"/>
              <a:pathLst>
                <a:path extrusionOk="0" h="55829" w="566546">
                  <a:moveTo>
                    <a:pt x="283273" y="36944"/>
                  </a:moveTo>
                  <a:cubicBezTo>
                    <a:pt x="423355" y="36944"/>
                    <a:pt x="526352" y="14250"/>
                    <a:pt x="565976" y="0"/>
                  </a:cubicBezTo>
                  <a:cubicBezTo>
                    <a:pt x="566356" y="4515"/>
                    <a:pt x="566547" y="9557"/>
                    <a:pt x="566547" y="15158"/>
                  </a:cubicBezTo>
                  <a:cubicBezTo>
                    <a:pt x="566547" y="16351"/>
                    <a:pt x="566547" y="17533"/>
                    <a:pt x="566483" y="18695"/>
                  </a:cubicBezTo>
                  <a:cubicBezTo>
                    <a:pt x="527241" y="32931"/>
                    <a:pt x="423990" y="55830"/>
                    <a:pt x="283273" y="55830"/>
                  </a:cubicBezTo>
                  <a:cubicBezTo>
                    <a:pt x="142621" y="55830"/>
                    <a:pt x="39370" y="32931"/>
                    <a:pt x="64" y="18695"/>
                  </a:cubicBezTo>
                  <a:cubicBezTo>
                    <a:pt x="64" y="17533"/>
                    <a:pt x="0" y="16351"/>
                    <a:pt x="0" y="15158"/>
                  </a:cubicBezTo>
                  <a:cubicBezTo>
                    <a:pt x="0" y="9557"/>
                    <a:pt x="254" y="4515"/>
                    <a:pt x="635" y="0"/>
                  </a:cubicBezTo>
                  <a:cubicBezTo>
                    <a:pt x="40259" y="14250"/>
                    <a:pt x="143256" y="36944"/>
                    <a:pt x="283273" y="36944"/>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3" name="Google Shape;1573;p50"/>
            <p:cNvSpPr/>
            <p:nvPr/>
          </p:nvSpPr>
          <p:spPr>
            <a:xfrm>
              <a:off x="10405364" y="5077555"/>
              <a:ext cx="596709" cy="52254"/>
            </a:xfrm>
            <a:custGeom>
              <a:rect b="b" l="l" r="r" t="t"/>
              <a:pathLst>
                <a:path extrusionOk="0" h="52254" w="596709">
                  <a:moveTo>
                    <a:pt x="596709" y="0"/>
                  </a:moveTo>
                  <a:cubicBezTo>
                    <a:pt x="553148" y="14275"/>
                    <a:pt x="444881" y="36278"/>
                    <a:pt x="298323" y="36278"/>
                  </a:cubicBezTo>
                  <a:cubicBezTo>
                    <a:pt x="151829" y="36278"/>
                    <a:pt x="43561" y="14275"/>
                    <a:pt x="0" y="0"/>
                  </a:cubicBezTo>
                  <a:cubicBezTo>
                    <a:pt x="4508" y="16396"/>
                    <a:pt x="11874" y="27426"/>
                    <a:pt x="16319" y="31915"/>
                  </a:cubicBezTo>
                  <a:cubicBezTo>
                    <a:pt x="39815" y="38697"/>
                    <a:pt x="137223" y="52254"/>
                    <a:pt x="298323" y="52254"/>
                  </a:cubicBezTo>
                  <a:cubicBezTo>
                    <a:pt x="459486" y="52254"/>
                    <a:pt x="556831" y="38697"/>
                    <a:pt x="580390" y="31915"/>
                  </a:cubicBezTo>
                  <a:cubicBezTo>
                    <a:pt x="584835" y="27426"/>
                    <a:pt x="592201" y="16396"/>
                    <a:pt x="596709" y="0"/>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4" name="Google Shape;1574;p50"/>
            <p:cNvSpPr/>
            <p:nvPr/>
          </p:nvSpPr>
          <p:spPr>
            <a:xfrm>
              <a:off x="10628333" y="4695456"/>
              <a:ext cx="150769" cy="188553"/>
            </a:xfrm>
            <a:custGeom>
              <a:rect b="b" l="l" r="r" t="t"/>
              <a:pathLst>
                <a:path extrusionOk="0" h="188553" w="150769">
                  <a:moveTo>
                    <a:pt x="150728" y="70529"/>
                  </a:moveTo>
                  <a:cubicBezTo>
                    <a:pt x="148823" y="44247"/>
                    <a:pt x="131996" y="0"/>
                    <a:pt x="75354" y="0"/>
                  </a:cubicBezTo>
                  <a:cubicBezTo>
                    <a:pt x="18712" y="0"/>
                    <a:pt x="1885" y="44247"/>
                    <a:pt x="43" y="70529"/>
                  </a:cubicBezTo>
                  <a:cubicBezTo>
                    <a:pt x="-211" y="73806"/>
                    <a:pt x="678" y="77038"/>
                    <a:pt x="2329" y="79896"/>
                  </a:cubicBezTo>
                  <a:lnTo>
                    <a:pt x="5250" y="84982"/>
                  </a:lnTo>
                  <a:lnTo>
                    <a:pt x="21442" y="113309"/>
                  </a:lnTo>
                  <a:lnTo>
                    <a:pt x="40175" y="146171"/>
                  </a:lnTo>
                  <a:lnTo>
                    <a:pt x="58971" y="179038"/>
                  </a:lnTo>
                  <a:cubicBezTo>
                    <a:pt x="66210" y="191726"/>
                    <a:pt x="84498" y="191726"/>
                    <a:pt x="91800" y="179038"/>
                  </a:cubicBezTo>
                  <a:lnTo>
                    <a:pt x="110533" y="146171"/>
                  </a:lnTo>
                  <a:lnTo>
                    <a:pt x="129329" y="113309"/>
                  </a:lnTo>
                  <a:lnTo>
                    <a:pt x="145522" y="84982"/>
                  </a:lnTo>
                  <a:lnTo>
                    <a:pt x="148442" y="79896"/>
                  </a:lnTo>
                  <a:cubicBezTo>
                    <a:pt x="150030" y="77038"/>
                    <a:pt x="150983" y="73806"/>
                    <a:pt x="150728" y="70529"/>
                  </a:cubicBezTo>
                  <a:close/>
                </a:path>
              </a:pathLst>
            </a:custGeom>
            <a:solidFill>
              <a:srgbClr val="F33D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5" name="Google Shape;1575;p50"/>
            <p:cNvSpPr/>
            <p:nvPr/>
          </p:nvSpPr>
          <p:spPr>
            <a:xfrm>
              <a:off x="10628333" y="4695456"/>
              <a:ext cx="150769" cy="188553"/>
            </a:xfrm>
            <a:custGeom>
              <a:rect b="b" l="l" r="r" t="t"/>
              <a:pathLst>
                <a:path extrusionOk="0" h="188553" w="150769">
                  <a:moveTo>
                    <a:pt x="129329" y="113309"/>
                  </a:moveTo>
                  <a:cubicBezTo>
                    <a:pt x="131551" y="97574"/>
                    <a:pt x="118534" y="66097"/>
                    <a:pt x="75354" y="66097"/>
                  </a:cubicBezTo>
                  <a:moveTo>
                    <a:pt x="129329" y="113309"/>
                  </a:moveTo>
                  <a:lnTo>
                    <a:pt x="110533" y="146171"/>
                  </a:lnTo>
                  <a:moveTo>
                    <a:pt x="129329" y="113309"/>
                  </a:moveTo>
                  <a:lnTo>
                    <a:pt x="145522" y="84982"/>
                  </a:lnTo>
                  <a:moveTo>
                    <a:pt x="21442" y="113309"/>
                  </a:moveTo>
                  <a:lnTo>
                    <a:pt x="40175" y="146171"/>
                  </a:lnTo>
                  <a:lnTo>
                    <a:pt x="58971" y="179038"/>
                  </a:lnTo>
                  <a:cubicBezTo>
                    <a:pt x="66210" y="191726"/>
                    <a:pt x="84498" y="191726"/>
                    <a:pt x="91800" y="179038"/>
                  </a:cubicBezTo>
                  <a:lnTo>
                    <a:pt x="110533" y="146171"/>
                  </a:lnTo>
                  <a:moveTo>
                    <a:pt x="21442" y="113309"/>
                  </a:moveTo>
                  <a:cubicBezTo>
                    <a:pt x="23030" y="101892"/>
                    <a:pt x="27983" y="82207"/>
                    <a:pt x="47033" y="72244"/>
                  </a:cubicBezTo>
                  <a:moveTo>
                    <a:pt x="21442" y="113309"/>
                  </a:moveTo>
                  <a:lnTo>
                    <a:pt x="5250" y="84982"/>
                  </a:lnTo>
                  <a:moveTo>
                    <a:pt x="110533" y="146171"/>
                  </a:moveTo>
                  <a:cubicBezTo>
                    <a:pt x="108247" y="138366"/>
                    <a:pt x="98023" y="122752"/>
                    <a:pt x="75354" y="122752"/>
                  </a:cubicBezTo>
                  <a:cubicBezTo>
                    <a:pt x="67416" y="122752"/>
                    <a:pt x="61066" y="124663"/>
                    <a:pt x="55986" y="127483"/>
                  </a:cubicBezTo>
                  <a:moveTo>
                    <a:pt x="145522" y="84982"/>
                  </a:moveTo>
                  <a:lnTo>
                    <a:pt x="148442" y="79896"/>
                  </a:lnTo>
                  <a:cubicBezTo>
                    <a:pt x="150030" y="77038"/>
                    <a:pt x="150983" y="73806"/>
                    <a:pt x="150728" y="70529"/>
                  </a:cubicBezTo>
                  <a:cubicBezTo>
                    <a:pt x="148823" y="44247"/>
                    <a:pt x="131996" y="0"/>
                    <a:pt x="75354" y="0"/>
                  </a:cubicBezTo>
                  <a:cubicBezTo>
                    <a:pt x="18712" y="0"/>
                    <a:pt x="1885" y="44247"/>
                    <a:pt x="43" y="70529"/>
                  </a:cubicBezTo>
                  <a:cubicBezTo>
                    <a:pt x="-211" y="73806"/>
                    <a:pt x="678" y="77038"/>
                    <a:pt x="2329" y="79896"/>
                  </a:cubicBezTo>
                  <a:lnTo>
                    <a:pt x="5250" y="84982"/>
                  </a:lnTo>
                  <a:moveTo>
                    <a:pt x="145522" y="84982"/>
                  </a:moveTo>
                  <a:cubicBezTo>
                    <a:pt x="143998" y="76117"/>
                    <a:pt x="139108" y="63087"/>
                    <a:pt x="129329" y="51759"/>
                  </a:cubicBezTo>
                  <a:moveTo>
                    <a:pt x="5250" y="84982"/>
                  </a:moveTo>
                  <a:cubicBezTo>
                    <a:pt x="8488" y="66097"/>
                    <a:pt x="27030" y="28327"/>
                    <a:pt x="75354" y="28327"/>
                  </a:cubicBezTo>
                  <a:cubicBezTo>
                    <a:pt x="82529" y="28327"/>
                    <a:pt x="89070" y="29159"/>
                    <a:pt x="94975" y="30632"/>
                  </a:cubicBezTo>
                </a:path>
              </a:pathLst>
            </a:custGeom>
            <a:noFill/>
            <a:ln cap="rnd" cmpd="sng" w="9525">
              <a:solidFill>
                <a:srgbClr val="FA7E66"/>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6" name="Google Shape;1576;p50"/>
            <p:cNvSpPr/>
            <p:nvPr/>
          </p:nvSpPr>
          <p:spPr>
            <a:xfrm>
              <a:off x="10855197" y="4997716"/>
              <a:ext cx="150685" cy="113646"/>
            </a:xfrm>
            <a:custGeom>
              <a:rect b="b" l="l" r="r" t="t"/>
              <a:pathLst>
                <a:path extrusionOk="0" h="113646" w="150685">
                  <a:moveTo>
                    <a:pt x="0" y="31312"/>
                  </a:moveTo>
                  <a:cubicBezTo>
                    <a:pt x="1905" y="39764"/>
                    <a:pt x="10985" y="56553"/>
                    <a:pt x="37338" y="56553"/>
                  </a:cubicBezTo>
                  <a:cubicBezTo>
                    <a:pt x="51816" y="56553"/>
                    <a:pt x="62103" y="53797"/>
                    <a:pt x="70866" y="51441"/>
                  </a:cubicBezTo>
                  <a:cubicBezTo>
                    <a:pt x="85090" y="47638"/>
                    <a:pt x="95377" y="44882"/>
                    <a:pt x="112903" y="56553"/>
                  </a:cubicBezTo>
                  <a:cubicBezTo>
                    <a:pt x="128333" y="66840"/>
                    <a:pt x="125667" y="89376"/>
                    <a:pt x="123381" y="108674"/>
                  </a:cubicBezTo>
                  <a:cubicBezTo>
                    <a:pt x="123190" y="110357"/>
                    <a:pt x="122999" y="112020"/>
                    <a:pt x="122809" y="113646"/>
                  </a:cubicBezTo>
                  <a:cubicBezTo>
                    <a:pt x="125921" y="112973"/>
                    <a:pt x="128524" y="112338"/>
                    <a:pt x="130556" y="111754"/>
                  </a:cubicBezTo>
                  <a:cubicBezTo>
                    <a:pt x="137223" y="104978"/>
                    <a:pt x="150685" y="83280"/>
                    <a:pt x="150685" y="50743"/>
                  </a:cubicBezTo>
                  <a:cubicBezTo>
                    <a:pt x="150685" y="18523"/>
                    <a:pt x="144082" y="3588"/>
                    <a:pt x="140716" y="0"/>
                  </a:cubicBezTo>
                  <a:cubicBezTo>
                    <a:pt x="140526" y="45"/>
                    <a:pt x="140271" y="83"/>
                    <a:pt x="140081" y="121"/>
                  </a:cubicBezTo>
                  <a:cubicBezTo>
                    <a:pt x="135255" y="2267"/>
                    <a:pt x="128460" y="4744"/>
                    <a:pt x="119888" y="7385"/>
                  </a:cubicBezTo>
                  <a:cubicBezTo>
                    <a:pt x="111379" y="11773"/>
                    <a:pt x="104077" y="17221"/>
                    <a:pt x="97346" y="22282"/>
                  </a:cubicBezTo>
                  <a:cubicBezTo>
                    <a:pt x="86360" y="30487"/>
                    <a:pt x="76709" y="37668"/>
                    <a:pt x="65659" y="37668"/>
                  </a:cubicBezTo>
                  <a:cubicBezTo>
                    <a:pt x="54801" y="37668"/>
                    <a:pt x="41973" y="34760"/>
                    <a:pt x="30290" y="32086"/>
                  </a:cubicBezTo>
                  <a:cubicBezTo>
                    <a:pt x="25400" y="30975"/>
                    <a:pt x="20701" y="29902"/>
                    <a:pt x="16383" y="29102"/>
                  </a:cubicBezTo>
                  <a:cubicBezTo>
                    <a:pt x="11049" y="29864"/>
                    <a:pt x="5588" y="30601"/>
                    <a:pt x="0" y="31312"/>
                  </a:cubicBezTo>
                  <a:close/>
                </a:path>
              </a:pathLst>
            </a:custGeom>
            <a:solidFill>
              <a:srgbClr val="BB1F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7" name="Google Shape;1577;p50"/>
            <p:cNvSpPr/>
            <p:nvPr/>
          </p:nvSpPr>
          <p:spPr>
            <a:xfrm>
              <a:off x="10854817" y="4977481"/>
              <a:ext cx="226379" cy="131778"/>
            </a:xfrm>
            <a:custGeom>
              <a:rect b="b" l="l" r="r" t="t"/>
              <a:pathLst>
                <a:path extrusionOk="0" h="131778" w="226379">
                  <a:moveTo>
                    <a:pt x="37719" y="67346"/>
                  </a:moveTo>
                  <a:cubicBezTo>
                    <a:pt x="7556" y="67346"/>
                    <a:pt x="0" y="54754"/>
                    <a:pt x="0" y="48461"/>
                  </a:cubicBezTo>
                  <a:cubicBezTo>
                    <a:pt x="12573" y="45311"/>
                    <a:pt x="43434" y="39018"/>
                    <a:pt x="66039" y="39018"/>
                  </a:cubicBezTo>
                  <a:cubicBezTo>
                    <a:pt x="94424" y="39018"/>
                    <a:pt x="113284" y="-8194"/>
                    <a:pt x="169926" y="1249"/>
                  </a:cubicBezTo>
                  <a:cubicBezTo>
                    <a:pt x="211709" y="8208"/>
                    <a:pt x="224599" y="69086"/>
                    <a:pt x="226377" y="105712"/>
                  </a:cubicBezTo>
                  <a:cubicBezTo>
                    <a:pt x="226504" y="108983"/>
                    <a:pt x="222631" y="110602"/>
                    <a:pt x="220345" y="108284"/>
                  </a:cubicBezTo>
                  <a:cubicBezTo>
                    <a:pt x="218694" y="106646"/>
                    <a:pt x="215964" y="106913"/>
                    <a:pt x="214693" y="108843"/>
                  </a:cubicBezTo>
                  <a:lnTo>
                    <a:pt x="212089" y="112704"/>
                  </a:lnTo>
                  <a:cubicBezTo>
                    <a:pt x="209740" y="116273"/>
                    <a:pt x="204788" y="117111"/>
                    <a:pt x="201358" y="114539"/>
                  </a:cubicBezTo>
                  <a:lnTo>
                    <a:pt x="199707" y="113263"/>
                  </a:lnTo>
                  <a:cubicBezTo>
                    <a:pt x="195199" y="109910"/>
                    <a:pt x="188849" y="113104"/>
                    <a:pt x="188849" y="118698"/>
                  </a:cubicBezTo>
                  <a:cubicBezTo>
                    <a:pt x="188849" y="121816"/>
                    <a:pt x="186689" y="124528"/>
                    <a:pt x="183705" y="125283"/>
                  </a:cubicBezTo>
                  <a:lnTo>
                    <a:pt x="182435" y="125601"/>
                  </a:lnTo>
                  <a:cubicBezTo>
                    <a:pt x="180467" y="126089"/>
                    <a:pt x="178371" y="125867"/>
                    <a:pt x="176593" y="124959"/>
                  </a:cubicBezTo>
                  <a:lnTo>
                    <a:pt x="176022" y="124686"/>
                  </a:lnTo>
                  <a:cubicBezTo>
                    <a:pt x="172402" y="122864"/>
                    <a:pt x="168021" y="123575"/>
                    <a:pt x="165100" y="126451"/>
                  </a:cubicBezTo>
                  <a:lnTo>
                    <a:pt x="161925" y="129684"/>
                  </a:lnTo>
                  <a:cubicBezTo>
                    <a:pt x="160972" y="130598"/>
                    <a:pt x="159829" y="131246"/>
                    <a:pt x="158559" y="131563"/>
                  </a:cubicBezTo>
                  <a:cubicBezTo>
                    <a:pt x="154495" y="132573"/>
                    <a:pt x="150495" y="129925"/>
                    <a:pt x="149542" y="125848"/>
                  </a:cubicBezTo>
                  <a:cubicBezTo>
                    <a:pt x="144907" y="105071"/>
                    <a:pt x="133286" y="71219"/>
                    <a:pt x="113284" y="57903"/>
                  </a:cubicBezTo>
                  <a:cubicBezTo>
                    <a:pt x="84963" y="39018"/>
                    <a:pt x="75502" y="67346"/>
                    <a:pt x="37719" y="67346"/>
                  </a:cubicBez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8" name="Google Shape;1578;p50"/>
            <p:cNvSpPr/>
            <p:nvPr/>
          </p:nvSpPr>
          <p:spPr>
            <a:xfrm>
              <a:off x="10495953" y="4638802"/>
              <a:ext cx="37769" cy="37769"/>
            </a:xfrm>
            <a:custGeom>
              <a:rect b="b" l="l" r="r" t="t"/>
              <a:pathLst>
                <a:path extrusionOk="0" h="37769" w="37769">
                  <a:moveTo>
                    <a:pt x="37770" y="18885"/>
                  </a:moveTo>
                  <a:cubicBezTo>
                    <a:pt x="37770" y="29315"/>
                    <a:pt x="29315" y="37770"/>
                    <a:pt x="18885" y="37770"/>
                  </a:cubicBezTo>
                  <a:cubicBezTo>
                    <a:pt x="8455" y="37770"/>
                    <a:pt x="0" y="29315"/>
                    <a:pt x="0" y="18885"/>
                  </a:cubicBezTo>
                  <a:cubicBezTo>
                    <a:pt x="0" y="8455"/>
                    <a:pt x="8455" y="0"/>
                    <a:pt x="18885" y="0"/>
                  </a:cubicBezTo>
                  <a:cubicBezTo>
                    <a:pt x="29315"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79" name="Google Shape;1579;p50"/>
            <p:cNvSpPr/>
            <p:nvPr/>
          </p:nvSpPr>
          <p:spPr>
            <a:xfrm>
              <a:off x="10760367" y="4638802"/>
              <a:ext cx="37769" cy="37769"/>
            </a:xfrm>
            <a:custGeom>
              <a:rect b="b" l="l" r="r" t="t"/>
              <a:pathLst>
                <a:path extrusionOk="0" h="37769" w="37769">
                  <a:moveTo>
                    <a:pt x="37770" y="18885"/>
                  </a:moveTo>
                  <a:cubicBezTo>
                    <a:pt x="37770" y="29315"/>
                    <a:pt x="29315" y="37770"/>
                    <a:pt x="18885" y="37770"/>
                  </a:cubicBezTo>
                  <a:cubicBezTo>
                    <a:pt x="8455" y="37770"/>
                    <a:pt x="0" y="29315"/>
                    <a:pt x="0" y="18885"/>
                  </a:cubicBezTo>
                  <a:cubicBezTo>
                    <a:pt x="0" y="8455"/>
                    <a:pt x="8455" y="0"/>
                    <a:pt x="18885" y="0"/>
                  </a:cubicBezTo>
                  <a:cubicBezTo>
                    <a:pt x="29315"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0" name="Google Shape;1580;p50"/>
            <p:cNvSpPr/>
            <p:nvPr/>
          </p:nvSpPr>
          <p:spPr>
            <a:xfrm>
              <a:off x="10514876" y="4601032"/>
              <a:ext cx="37769" cy="37769"/>
            </a:xfrm>
            <a:custGeom>
              <a:rect b="b" l="l" r="r" t="t"/>
              <a:pathLst>
                <a:path extrusionOk="0" h="37769" w="37769">
                  <a:moveTo>
                    <a:pt x="37770" y="18885"/>
                  </a:moveTo>
                  <a:cubicBezTo>
                    <a:pt x="37770" y="29315"/>
                    <a:pt x="29314" y="37770"/>
                    <a:pt x="18885" y="37770"/>
                  </a:cubicBezTo>
                  <a:cubicBezTo>
                    <a:pt x="8455" y="37770"/>
                    <a:pt x="0" y="29315"/>
                    <a:pt x="0" y="18885"/>
                  </a:cubicBezTo>
                  <a:cubicBezTo>
                    <a:pt x="0" y="8455"/>
                    <a:pt x="8455" y="0"/>
                    <a:pt x="18885" y="0"/>
                  </a:cubicBezTo>
                  <a:cubicBezTo>
                    <a:pt x="29314"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1" name="Google Shape;1581;p50"/>
            <p:cNvSpPr/>
            <p:nvPr/>
          </p:nvSpPr>
          <p:spPr>
            <a:xfrm>
              <a:off x="10779226" y="4601032"/>
              <a:ext cx="37769" cy="37769"/>
            </a:xfrm>
            <a:custGeom>
              <a:rect b="b" l="l" r="r" t="t"/>
              <a:pathLst>
                <a:path extrusionOk="0" h="37769" w="37769">
                  <a:moveTo>
                    <a:pt x="37770" y="18885"/>
                  </a:moveTo>
                  <a:cubicBezTo>
                    <a:pt x="37770" y="29315"/>
                    <a:pt x="29314" y="37770"/>
                    <a:pt x="18885" y="37770"/>
                  </a:cubicBezTo>
                  <a:cubicBezTo>
                    <a:pt x="8455" y="37770"/>
                    <a:pt x="0" y="29315"/>
                    <a:pt x="0" y="18885"/>
                  </a:cubicBezTo>
                  <a:cubicBezTo>
                    <a:pt x="0" y="8455"/>
                    <a:pt x="8455" y="0"/>
                    <a:pt x="18885" y="0"/>
                  </a:cubicBezTo>
                  <a:cubicBezTo>
                    <a:pt x="29314"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2" name="Google Shape;1582;p50"/>
            <p:cNvSpPr/>
            <p:nvPr/>
          </p:nvSpPr>
          <p:spPr>
            <a:xfrm>
              <a:off x="10552658" y="4582147"/>
              <a:ext cx="37769" cy="37769"/>
            </a:xfrm>
            <a:custGeom>
              <a:rect b="b" l="l" r="r" t="t"/>
              <a:pathLst>
                <a:path extrusionOk="0" h="37769" w="37769">
                  <a:moveTo>
                    <a:pt x="37770" y="18885"/>
                  </a:moveTo>
                  <a:cubicBezTo>
                    <a:pt x="37770" y="29315"/>
                    <a:pt x="29315" y="37770"/>
                    <a:pt x="18885" y="37770"/>
                  </a:cubicBezTo>
                  <a:cubicBezTo>
                    <a:pt x="8456" y="37770"/>
                    <a:pt x="0" y="29315"/>
                    <a:pt x="0" y="18885"/>
                  </a:cubicBezTo>
                  <a:cubicBezTo>
                    <a:pt x="0" y="8455"/>
                    <a:pt x="8456" y="0"/>
                    <a:pt x="18885" y="0"/>
                  </a:cubicBezTo>
                  <a:cubicBezTo>
                    <a:pt x="29315"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3" name="Google Shape;1583;p50"/>
            <p:cNvSpPr/>
            <p:nvPr/>
          </p:nvSpPr>
          <p:spPr>
            <a:xfrm>
              <a:off x="10817009" y="4582147"/>
              <a:ext cx="37769" cy="37769"/>
            </a:xfrm>
            <a:custGeom>
              <a:rect b="b" l="l" r="r" t="t"/>
              <a:pathLst>
                <a:path extrusionOk="0" h="37769" w="37769">
                  <a:moveTo>
                    <a:pt x="37769" y="18885"/>
                  </a:moveTo>
                  <a:cubicBezTo>
                    <a:pt x="37769" y="29315"/>
                    <a:pt x="29314" y="37770"/>
                    <a:pt x="18885" y="37770"/>
                  </a:cubicBezTo>
                  <a:cubicBezTo>
                    <a:pt x="8455" y="37770"/>
                    <a:pt x="0" y="29315"/>
                    <a:pt x="0" y="18885"/>
                  </a:cubicBezTo>
                  <a:cubicBezTo>
                    <a:pt x="0" y="8455"/>
                    <a:pt x="8455" y="0"/>
                    <a:pt x="18885" y="0"/>
                  </a:cubicBezTo>
                  <a:cubicBezTo>
                    <a:pt x="29314" y="0"/>
                    <a:pt x="37769" y="8455"/>
                    <a:pt x="37769"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4" name="Google Shape;1584;p50"/>
            <p:cNvSpPr/>
            <p:nvPr/>
          </p:nvSpPr>
          <p:spPr>
            <a:xfrm>
              <a:off x="10590377" y="4601032"/>
              <a:ext cx="37769" cy="37769"/>
            </a:xfrm>
            <a:custGeom>
              <a:rect b="b" l="l" r="r" t="t"/>
              <a:pathLst>
                <a:path extrusionOk="0" h="37769" w="37769">
                  <a:moveTo>
                    <a:pt x="37770" y="18885"/>
                  </a:moveTo>
                  <a:cubicBezTo>
                    <a:pt x="37770" y="29315"/>
                    <a:pt x="29314" y="37770"/>
                    <a:pt x="18885" y="37770"/>
                  </a:cubicBezTo>
                  <a:cubicBezTo>
                    <a:pt x="8455" y="37770"/>
                    <a:pt x="0" y="29315"/>
                    <a:pt x="0" y="18885"/>
                  </a:cubicBezTo>
                  <a:cubicBezTo>
                    <a:pt x="0" y="8455"/>
                    <a:pt x="8455" y="0"/>
                    <a:pt x="18885" y="0"/>
                  </a:cubicBezTo>
                  <a:cubicBezTo>
                    <a:pt x="29314"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5" name="Google Shape;1585;p50"/>
            <p:cNvSpPr/>
            <p:nvPr/>
          </p:nvSpPr>
          <p:spPr>
            <a:xfrm>
              <a:off x="10854791" y="4601032"/>
              <a:ext cx="37769" cy="37769"/>
            </a:xfrm>
            <a:custGeom>
              <a:rect b="b" l="l" r="r" t="t"/>
              <a:pathLst>
                <a:path extrusionOk="0" h="37769" w="37769">
                  <a:moveTo>
                    <a:pt x="37770" y="18885"/>
                  </a:moveTo>
                  <a:cubicBezTo>
                    <a:pt x="37770" y="29315"/>
                    <a:pt x="29315" y="37770"/>
                    <a:pt x="18885" y="37770"/>
                  </a:cubicBezTo>
                  <a:cubicBezTo>
                    <a:pt x="8455" y="37770"/>
                    <a:pt x="0" y="29315"/>
                    <a:pt x="0" y="18885"/>
                  </a:cubicBezTo>
                  <a:cubicBezTo>
                    <a:pt x="0" y="8455"/>
                    <a:pt x="8455" y="0"/>
                    <a:pt x="18885" y="0"/>
                  </a:cubicBezTo>
                  <a:cubicBezTo>
                    <a:pt x="29315"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6" name="Google Shape;1586;p50"/>
            <p:cNvSpPr/>
            <p:nvPr/>
          </p:nvSpPr>
          <p:spPr>
            <a:xfrm>
              <a:off x="10609300" y="4638802"/>
              <a:ext cx="37769" cy="37769"/>
            </a:xfrm>
            <a:custGeom>
              <a:rect b="b" l="l" r="r" t="t"/>
              <a:pathLst>
                <a:path extrusionOk="0" h="37769" w="37769">
                  <a:moveTo>
                    <a:pt x="37770" y="18885"/>
                  </a:moveTo>
                  <a:cubicBezTo>
                    <a:pt x="37770" y="29315"/>
                    <a:pt x="29314" y="37770"/>
                    <a:pt x="18885" y="37770"/>
                  </a:cubicBezTo>
                  <a:cubicBezTo>
                    <a:pt x="8455" y="37770"/>
                    <a:pt x="0" y="29315"/>
                    <a:pt x="0" y="18885"/>
                  </a:cubicBezTo>
                  <a:cubicBezTo>
                    <a:pt x="0" y="8455"/>
                    <a:pt x="8455" y="0"/>
                    <a:pt x="18885" y="0"/>
                  </a:cubicBezTo>
                  <a:cubicBezTo>
                    <a:pt x="29314"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7" name="Google Shape;1587;p50"/>
            <p:cNvSpPr/>
            <p:nvPr/>
          </p:nvSpPr>
          <p:spPr>
            <a:xfrm>
              <a:off x="10873651" y="4638802"/>
              <a:ext cx="37769" cy="37769"/>
            </a:xfrm>
            <a:custGeom>
              <a:rect b="b" l="l" r="r" t="t"/>
              <a:pathLst>
                <a:path extrusionOk="0" h="37769" w="37769">
                  <a:moveTo>
                    <a:pt x="37770" y="18885"/>
                  </a:moveTo>
                  <a:cubicBezTo>
                    <a:pt x="37770" y="29315"/>
                    <a:pt x="29314" y="37770"/>
                    <a:pt x="18885" y="37770"/>
                  </a:cubicBezTo>
                  <a:cubicBezTo>
                    <a:pt x="8455" y="37770"/>
                    <a:pt x="0" y="29315"/>
                    <a:pt x="0" y="18885"/>
                  </a:cubicBezTo>
                  <a:cubicBezTo>
                    <a:pt x="0" y="8455"/>
                    <a:pt x="8455" y="0"/>
                    <a:pt x="18885" y="0"/>
                  </a:cubicBezTo>
                  <a:cubicBezTo>
                    <a:pt x="29314" y="0"/>
                    <a:pt x="37770" y="8455"/>
                    <a:pt x="37770" y="18885"/>
                  </a:cubicBezTo>
                  <a:close/>
                </a:path>
              </a:pathLst>
            </a:custGeom>
            <a:solidFill>
              <a:srgbClr val="222B3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8" name="Google Shape;1588;p50"/>
            <p:cNvSpPr/>
            <p:nvPr/>
          </p:nvSpPr>
          <p:spPr>
            <a:xfrm>
              <a:off x="11071959" y="4619917"/>
              <a:ext cx="47207" cy="94424"/>
            </a:xfrm>
            <a:custGeom>
              <a:rect b="b" l="l" r="r" t="t"/>
              <a:pathLst>
                <a:path extrusionOk="0" h="94424" w="47207">
                  <a:moveTo>
                    <a:pt x="47208" y="56655"/>
                  </a:moveTo>
                  <a:cubicBezTo>
                    <a:pt x="47208" y="77514"/>
                    <a:pt x="19903" y="94424"/>
                    <a:pt x="9425" y="94424"/>
                  </a:cubicBezTo>
                  <a:cubicBezTo>
                    <a:pt x="-989" y="94424"/>
                    <a:pt x="27" y="58629"/>
                    <a:pt x="27" y="37770"/>
                  </a:cubicBezTo>
                  <a:cubicBezTo>
                    <a:pt x="27" y="16910"/>
                    <a:pt x="17934" y="0"/>
                    <a:pt x="28348" y="0"/>
                  </a:cubicBezTo>
                  <a:cubicBezTo>
                    <a:pt x="38762" y="0"/>
                    <a:pt x="47208" y="35795"/>
                    <a:pt x="47208" y="56655"/>
                  </a:cubicBezTo>
                  <a:close/>
                </a:path>
              </a:pathLst>
            </a:custGeom>
            <a:solidFill>
              <a:srgbClr val="F33D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89" name="Google Shape;1589;p50"/>
            <p:cNvSpPr/>
            <p:nvPr/>
          </p:nvSpPr>
          <p:spPr>
            <a:xfrm>
              <a:off x="10307129" y="4619917"/>
              <a:ext cx="47207" cy="94424"/>
            </a:xfrm>
            <a:custGeom>
              <a:rect b="b" l="l" r="r" t="t"/>
              <a:pathLst>
                <a:path extrusionOk="0" h="94424" w="47207">
                  <a:moveTo>
                    <a:pt x="0" y="37770"/>
                  </a:moveTo>
                  <a:cubicBezTo>
                    <a:pt x="0" y="16910"/>
                    <a:pt x="27368" y="0"/>
                    <a:pt x="37782" y="0"/>
                  </a:cubicBezTo>
                  <a:cubicBezTo>
                    <a:pt x="48196" y="0"/>
                    <a:pt x="47180" y="35795"/>
                    <a:pt x="47180" y="56655"/>
                  </a:cubicBezTo>
                  <a:cubicBezTo>
                    <a:pt x="47180" y="77514"/>
                    <a:pt x="29337" y="94424"/>
                    <a:pt x="18859" y="94424"/>
                  </a:cubicBezTo>
                  <a:cubicBezTo>
                    <a:pt x="8445" y="94424"/>
                    <a:pt x="0" y="58629"/>
                    <a:pt x="0" y="37770"/>
                  </a:cubicBezTo>
                  <a:close/>
                </a:path>
              </a:pathLst>
            </a:custGeom>
            <a:solidFill>
              <a:srgbClr val="F33D19"/>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590" name="Google Shape;1590;p50"/>
          <p:cNvGrpSpPr/>
          <p:nvPr/>
        </p:nvGrpSpPr>
        <p:grpSpPr>
          <a:xfrm>
            <a:off x="7887772" y="2553365"/>
            <a:ext cx="513717" cy="524050"/>
            <a:chOff x="8948290" y="2985236"/>
            <a:chExt cx="879352" cy="897039"/>
          </a:xfrm>
        </p:grpSpPr>
        <p:sp>
          <p:nvSpPr>
            <p:cNvPr id="1591" name="Google Shape;1591;p50"/>
            <p:cNvSpPr/>
            <p:nvPr/>
          </p:nvSpPr>
          <p:spPr>
            <a:xfrm>
              <a:off x="8995156" y="3070218"/>
              <a:ext cx="785621" cy="736517"/>
            </a:xfrm>
            <a:custGeom>
              <a:rect b="b" l="l" r="r" t="t"/>
              <a:pathLst>
                <a:path extrusionOk="0" h="736517" w="785621">
                  <a:moveTo>
                    <a:pt x="756158" y="290443"/>
                  </a:moveTo>
                  <a:lnTo>
                    <a:pt x="735266" y="261030"/>
                  </a:lnTo>
                  <a:lnTo>
                    <a:pt x="713168" y="34316"/>
                  </a:lnTo>
                  <a:cubicBezTo>
                    <a:pt x="710755" y="14707"/>
                    <a:pt x="693547" y="0"/>
                    <a:pt x="673925" y="0"/>
                  </a:cubicBezTo>
                  <a:cubicBezTo>
                    <a:pt x="651827" y="0"/>
                    <a:pt x="634619" y="17158"/>
                    <a:pt x="634619" y="36767"/>
                  </a:cubicBezTo>
                  <a:lnTo>
                    <a:pt x="634619" y="118872"/>
                  </a:lnTo>
                  <a:cubicBezTo>
                    <a:pt x="634619" y="118872"/>
                    <a:pt x="558546" y="23285"/>
                    <a:pt x="394017" y="23285"/>
                  </a:cubicBezTo>
                  <a:cubicBezTo>
                    <a:pt x="229552" y="23285"/>
                    <a:pt x="152209" y="118872"/>
                    <a:pt x="152209" y="118872"/>
                  </a:cubicBezTo>
                  <a:lnTo>
                    <a:pt x="152209" y="36767"/>
                  </a:lnTo>
                  <a:cubicBezTo>
                    <a:pt x="152209" y="15932"/>
                    <a:pt x="135000" y="0"/>
                    <a:pt x="112902" y="0"/>
                  </a:cubicBezTo>
                  <a:cubicBezTo>
                    <a:pt x="92075" y="0"/>
                    <a:pt x="74866" y="14707"/>
                    <a:pt x="72453" y="34316"/>
                  </a:cubicBezTo>
                  <a:lnTo>
                    <a:pt x="50355" y="261030"/>
                  </a:lnTo>
                  <a:lnTo>
                    <a:pt x="29463" y="290443"/>
                  </a:lnTo>
                  <a:cubicBezTo>
                    <a:pt x="9842" y="318624"/>
                    <a:pt x="0" y="350488"/>
                    <a:pt x="0" y="382352"/>
                  </a:cubicBezTo>
                  <a:cubicBezTo>
                    <a:pt x="0" y="426466"/>
                    <a:pt x="18414" y="468135"/>
                    <a:pt x="51562" y="499999"/>
                  </a:cubicBezTo>
                  <a:lnTo>
                    <a:pt x="76136" y="523285"/>
                  </a:lnTo>
                  <a:lnTo>
                    <a:pt x="81025" y="533089"/>
                  </a:lnTo>
                  <a:cubicBezTo>
                    <a:pt x="94551" y="558819"/>
                    <a:pt x="109220" y="582105"/>
                    <a:pt x="126428" y="606616"/>
                  </a:cubicBezTo>
                  <a:lnTo>
                    <a:pt x="152209" y="642150"/>
                  </a:lnTo>
                  <a:lnTo>
                    <a:pt x="152209" y="688721"/>
                  </a:lnTo>
                  <a:cubicBezTo>
                    <a:pt x="152209" y="703428"/>
                    <a:pt x="163258" y="716909"/>
                    <a:pt x="179197" y="719360"/>
                  </a:cubicBezTo>
                  <a:cubicBezTo>
                    <a:pt x="213613" y="726713"/>
                    <a:pt x="284797" y="736518"/>
                    <a:pt x="392811" y="736518"/>
                  </a:cubicBezTo>
                  <a:cubicBezTo>
                    <a:pt x="500824" y="736518"/>
                    <a:pt x="572008" y="726713"/>
                    <a:pt x="606425" y="719360"/>
                  </a:cubicBezTo>
                  <a:cubicBezTo>
                    <a:pt x="622363" y="715683"/>
                    <a:pt x="633413" y="703428"/>
                    <a:pt x="633413" y="688721"/>
                  </a:cubicBezTo>
                  <a:lnTo>
                    <a:pt x="633413" y="642150"/>
                  </a:lnTo>
                  <a:lnTo>
                    <a:pt x="659193" y="606616"/>
                  </a:lnTo>
                  <a:cubicBezTo>
                    <a:pt x="676338" y="583330"/>
                    <a:pt x="691070" y="558819"/>
                    <a:pt x="704596" y="533089"/>
                  </a:cubicBezTo>
                  <a:lnTo>
                    <a:pt x="709485" y="523285"/>
                  </a:lnTo>
                  <a:lnTo>
                    <a:pt x="734060" y="499999"/>
                  </a:lnTo>
                  <a:cubicBezTo>
                    <a:pt x="767207" y="469360"/>
                    <a:pt x="785622" y="426466"/>
                    <a:pt x="785622" y="382352"/>
                  </a:cubicBezTo>
                  <a:cubicBezTo>
                    <a:pt x="785622" y="350488"/>
                    <a:pt x="775779" y="318624"/>
                    <a:pt x="756158" y="290443"/>
                  </a:cubicBezTo>
                  <a:close/>
                  <a:moveTo>
                    <a:pt x="101917" y="285541"/>
                  </a:moveTo>
                  <a:cubicBezTo>
                    <a:pt x="111696" y="367646"/>
                    <a:pt x="114173" y="432594"/>
                    <a:pt x="96964" y="486518"/>
                  </a:cubicBezTo>
                  <a:cubicBezTo>
                    <a:pt x="77343" y="486518"/>
                    <a:pt x="62611" y="474262"/>
                    <a:pt x="50355" y="457105"/>
                  </a:cubicBezTo>
                  <a:cubicBezTo>
                    <a:pt x="38036" y="442398"/>
                    <a:pt x="26988" y="424021"/>
                    <a:pt x="26988" y="379901"/>
                  </a:cubicBezTo>
                  <a:cubicBezTo>
                    <a:pt x="26988" y="356616"/>
                    <a:pt x="38036" y="333331"/>
                    <a:pt x="46672" y="321075"/>
                  </a:cubicBezTo>
                  <a:cubicBezTo>
                    <a:pt x="47878" y="319850"/>
                    <a:pt x="49085" y="318624"/>
                    <a:pt x="50355" y="317405"/>
                  </a:cubicBezTo>
                  <a:lnTo>
                    <a:pt x="76136" y="284315"/>
                  </a:lnTo>
                  <a:cubicBezTo>
                    <a:pt x="76136" y="284315"/>
                    <a:pt x="98234" y="71082"/>
                    <a:pt x="101917" y="46571"/>
                  </a:cubicBezTo>
                  <a:cubicBezTo>
                    <a:pt x="104330" y="28188"/>
                    <a:pt x="127635" y="31864"/>
                    <a:pt x="127635" y="46571"/>
                  </a:cubicBezTo>
                  <a:cubicBezTo>
                    <a:pt x="125222" y="79661"/>
                    <a:pt x="101917" y="285541"/>
                    <a:pt x="101917" y="285541"/>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2" name="Google Shape;1592;p50"/>
            <p:cNvSpPr/>
            <p:nvPr/>
          </p:nvSpPr>
          <p:spPr>
            <a:xfrm>
              <a:off x="9315513" y="3142526"/>
              <a:ext cx="144843" cy="161759"/>
            </a:xfrm>
            <a:custGeom>
              <a:rect b="b" l="l" r="r" t="t"/>
              <a:pathLst>
                <a:path extrusionOk="0" h="161759" w="144843">
                  <a:moveTo>
                    <a:pt x="144843" y="161760"/>
                  </a:moveTo>
                  <a:cubicBezTo>
                    <a:pt x="144843" y="161760"/>
                    <a:pt x="125222" y="155632"/>
                    <a:pt x="72454" y="155632"/>
                  </a:cubicBezTo>
                  <a:cubicBezTo>
                    <a:pt x="19685" y="155632"/>
                    <a:pt x="0" y="161760"/>
                    <a:pt x="0" y="161760"/>
                  </a:cubicBezTo>
                  <a:lnTo>
                    <a:pt x="0" y="6128"/>
                  </a:lnTo>
                  <a:cubicBezTo>
                    <a:pt x="0" y="6128"/>
                    <a:pt x="19685" y="0"/>
                    <a:pt x="72454" y="0"/>
                  </a:cubicBezTo>
                  <a:cubicBezTo>
                    <a:pt x="125222" y="0"/>
                    <a:pt x="144843" y="6128"/>
                    <a:pt x="144843" y="6128"/>
                  </a:cubicBezTo>
                  <a:lnTo>
                    <a:pt x="144843" y="161760"/>
                  </a:lnTo>
                  <a:close/>
                </a:path>
              </a:pathLst>
            </a:custGeom>
            <a:solidFill>
              <a:srgbClr val="39414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3" name="Google Shape;1593;p50"/>
            <p:cNvSpPr/>
            <p:nvPr/>
          </p:nvSpPr>
          <p:spPr>
            <a:xfrm>
              <a:off x="9151048" y="3262623"/>
              <a:ext cx="476250" cy="401954"/>
            </a:xfrm>
            <a:custGeom>
              <a:rect b="b" l="l" r="r" t="t"/>
              <a:pathLst>
                <a:path extrusionOk="0" h="401954" w="476250">
                  <a:moveTo>
                    <a:pt x="468947" y="56369"/>
                  </a:moveTo>
                  <a:cubicBezTo>
                    <a:pt x="468947" y="56369"/>
                    <a:pt x="416116" y="0"/>
                    <a:pt x="236919" y="0"/>
                  </a:cubicBezTo>
                  <a:cubicBezTo>
                    <a:pt x="57721" y="0"/>
                    <a:pt x="6159" y="56369"/>
                    <a:pt x="6159" y="56369"/>
                  </a:cubicBezTo>
                  <a:cubicBezTo>
                    <a:pt x="17208" y="113970"/>
                    <a:pt x="14732" y="203429"/>
                    <a:pt x="0" y="261023"/>
                  </a:cubicBezTo>
                  <a:lnTo>
                    <a:pt x="39307" y="312496"/>
                  </a:lnTo>
                  <a:lnTo>
                    <a:pt x="66294" y="376219"/>
                  </a:lnTo>
                  <a:cubicBezTo>
                    <a:pt x="66294" y="376219"/>
                    <a:pt x="78549" y="401955"/>
                    <a:pt x="238125" y="401955"/>
                  </a:cubicBezTo>
                  <a:cubicBezTo>
                    <a:pt x="397701" y="401955"/>
                    <a:pt x="410020" y="376219"/>
                    <a:pt x="410020" y="376219"/>
                  </a:cubicBezTo>
                  <a:lnTo>
                    <a:pt x="437007" y="312496"/>
                  </a:lnTo>
                  <a:lnTo>
                    <a:pt x="476250" y="261023"/>
                  </a:lnTo>
                  <a:cubicBezTo>
                    <a:pt x="460311" y="203429"/>
                    <a:pt x="457898" y="113970"/>
                    <a:pt x="468947" y="5636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4" name="Google Shape;1594;p50"/>
            <p:cNvSpPr/>
            <p:nvPr/>
          </p:nvSpPr>
          <p:spPr>
            <a:xfrm>
              <a:off x="9022143" y="3104342"/>
              <a:ext cx="100647" cy="452394"/>
            </a:xfrm>
            <a:custGeom>
              <a:rect b="b" l="l" r="r" t="t"/>
              <a:pathLst>
                <a:path extrusionOk="0" h="452394" w="100647">
                  <a:moveTo>
                    <a:pt x="74930" y="251416"/>
                  </a:moveTo>
                  <a:cubicBezTo>
                    <a:pt x="84709" y="333522"/>
                    <a:pt x="87185" y="398470"/>
                    <a:pt x="69976" y="452394"/>
                  </a:cubicBezTo>
                  <a:cubicBezTo>
                    <a:pt x="50355" y="452394"/>
                    <a:pt x="35623" y="440138"/>
                    <a:pt x="23368" y="422981"/>
                  </a:cubicBezTo>
                  <a:cubicBezTo>
                    <a:pt x="11049" y="408274"/>
                    <a:pt x="0" y="389897"/>
                    <a:pt x="0" y="345777"/>
                  </a:cubicBezTo>
                  <a:cubicBezTo>
                    <a:pt x="0" y="322492"/>
                    <a:pt x="11049" y="299206"/>
                    <a:pt x="19685" y="286951"/>
                  </a:cubicBezTo>
                  <a:cubicBezTo>
                    <a:pt x="20891" y="285726"/>
                    <a:pt x="22098" y="284506"/>
                    <a:pt x="23368" y="283281"/>
                  </a:cubicBezTo>
                  <a:lnTo>
                    <a:pt x="49149" y="250191"/>
                  </a:lnTo>
                  <a:cubicBezTo>
                    <a:pt x="49149" y="250191"/>
                    <a:pt x="71247" y="36958"/>
                    <a:pt x="74930" y="12447"/>
                  </a:cubicBezTo>
                  <a:cubicBezTo>
                    <a:pt x="77343" y="-5937"/>
                    <a:pt x="100647" y="-2260"/>
                    <a:pt x="100647" y="12447"/>
                  </a:cubicBezTo>
                  <a:cubicBezTo>
                    <a:pt x="98234" y="45537"/>
                    <a:pt x="74930" y="251416"/>
                    <a:pt x="74930" y="251416"/>
                  </a:cubicBezTo>
                  <a:close/>
                </a:path>
              </a:pathLst>
            </a:custGeom>
            <a:solidFill>
              <a:srgbClr val="DEDFE4"/>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5" name="Google Shape;1595;p50"/>
            <p:cNvSpPr/>
            <p:nvPr/>
          </p:nvSpPr>
          <p:spPr>
            <a:xfrm>
              <a:off x="8995156" y="3070218"/>
              <a:ext cx="785621" cy="736517"/>
            </a:xfrm>
            <a:custGeom>
              <a:rect b="b" l="l" r="r" t="t"/>
              <a:pathLst>
                <a:path extrusionOk="0" h="736517" w="785621">
                  <a:moveTo>
                    <a:pt x="756158" y="290443"/>
                  </a:moveTo>
                  <a:lnTo>
                    <a:pt x="735266" y="261030"/>
                  </a:lnTo>
                  <a:lnTo>
                    <a:pt x="713168" y="34316"/>
                  </a:lnTo>
                  <a:cubicBezTo>
                    <a:pt x="710755" y="14707"/>
                    <a:pt x="693547" y="0"/>
                    <a:pt x="673925" y="0"/>
                  </a:cubicBezTo>
                  <a:cubicBezTo>
                    <a:pt x="651827" y="0"/>
                    <a:pt x="634619" y="17158"/>
                    <a:pt x="634619" y="36767"/>
                  </a:cubicBezTo>
                  <a:lnTo>
                    <a:pt x="634619" y="118872"/>
                  </a:lnTo>
                  <a:cubicBezTo>
                    <a:pt x="634619" y="118872"/>
                    <a:pt x="558546" y="23285"/>
                    <a:pt x="394017" y="23285"/>
                  </a:cubicBezTo>
                  <a:cubicBezTo>
                    <a:pt x="229552" y="23285"/>
                    <a:pt x="152209" y="118872"/>
                    <a:pt x="152209" y="118872"/>
                  </a:cubicBezTo>
                  <a:lnTo>
                    <a:pt x="152209" y="36767"/>
                  </a:lnTo>
                  <a:cubicBezTo>
                    <a:pt x="152209" y="15932"/>
                    <a:pt x="135000" y="0"/>
                    <a:pt x="112902" y="0"/>
                  </a:cubicBezTo>
                  <a:cubicBezTo>
                    <a:pt x="92075" y="0"/>
                    <a:pt x="74866" y="14707"/>
                    <a:pt x="72453" y="34316"/>
                  </a:cubicBezTo>
                  <a:lnTo>
                    <a:pt x="50355" y="261030"/>
                  </a:lnTo>
                  <a:lnTo>
                    <a:pt x="29463" y="290443"/>
                  </a:lnTo>
                  <a:cubicBezTo>
                    <a:pt x="9842" y="318624"/>
                    <a:pt x="0" y="350488"/>
                    <a:pt x="0" y="382352"/>
                  </a:cubicBezTo>
                  <a:cubicBezTo>
                    <a:pt x="0" y="426466"/>
                    <a:pt x="18414" y="468135"/>
                    <a:pt x="51562" y="499999"/>
                  </a:cubicBezTo>
                  <a:lnTo>
                    <a:pt x="76136" y="523285"/>
                  </a:lnTo>
                  <a:lnTo>
                    <a:pt x="81025" y="533089"/>
                  </a:lnTo>
                  <a:cubicBezTo>
                    <a:pt x="94551" y="558819"/>
                    <a:pt x="109220" y="582105"/>
                    <a:pt x="126428" y="606616"/>
                  </a:cubicBezTo>
                  <a:lnTo>
                    <a:pt x="152209" y="642150"/>
                  </a:lnTo>
                  <a:lnTo>
                    <a:pt x="152209" y="688721"/>
                  </a:lnTo>
                  <a:cubicBezTo>
                    <a:pt x="152209" y="703428"/>
                    <a:pt x="163258" y="716909"/>
                    <a:pt x="179197" y="719360"/>
                  </a:cubicBezTo>
                  <a:cubicBezTo>
                    <a:pt x="213613" y="726713"/>
                    <a:pt x="284797" y="736518"/>
                    <a:pt x="392811" y="736518"/>
                  </a:cubicBezTo>
                  <a:cubicBezTo>
                    <a:pt x="500824" y="736518"/>
                    <a:pt x="572008" y="726713"/>
                    <a:pt x="606425" y="719360"/>
                  </a:cubicBezTo>
                  <a:cubicBezTo>
                    <a:pt x="622363" y="715683"/>
                    <a:pt x="633413" y="703428"/>
                    <a:pt x="633413" y="688721"/>
                  </a:cubicBezTo>
                  <a:lnTo>
                    <a:pt x="633413" y="642150"/>
                  </a:lnTo>
                  <a:lnTo>
                    <a:pt x="659193" y="606616"/>
                  </a:lnTo>
                  <a:cubicBezTo>
                    <a:pt x="676338" y="583330"/>
                    <a:pt x="691070" y="558819"/>
                    <a:pt x="704596" y="533089"/>
                  </a:cubicBezTo>
                  <a:lnTo>
                    <a:pt x="709485" y="523285"/>
                  </a:lnTo>
                  <a:lnTo>
                    <a:pt x="734060" y="499999"/>
                  </a:lnTo>
                  <a:cubicBezTo>
                    <a:pt x="767207" y="469360"/>
                    <a:pt x="785622" y="426466"/>
                    <a:pt x="785622" y="382352"/>
                  </a:cubicBezTo>
                  <a:cubicBezTo>
                    <a:pt x="785622" y="350488"/>
                    <a:pt x="775779" y="318624"/>
                    <a:pt x="756158" y="290443"/>
                  </a:cubicBezTo>
                  <a:close/>
                  <a:moveTo>
                    <a:pt x="101917" y="285541"/>
                  </a:moveTo>
                  <a:cubicBezTo>
                    <a:pt x="111696" y="367646"/>
                    <a:pt x="114173" y="432594"/>
                    <a:pt x="96964" y="486518"/>
                  </a:cubicBezTo>
                  <a:cubicBezTo>
                    <a:pt x="77343" y="486518"/>
                    <a:pt x="62611" y="474262"/>
                    <a:pt x="50355" y="457105"/>
                  </a:cubicBezTo>
                  <a:cubicBezTo>
                    <a:pt x="56451" y="447300"/>
                    <a:pt x="62611" y="427692"/>
                    <a:pt x="62611" y="388480"/>
                  </a:cubicBezTo>
                  <a:cubicBezTo>
                    <a:pt x="62611" y="348037"/>
                    <a:pt x="55245" y="329654"/>
                    <a:pt x="47878" y="321075"/>
                  </a:cubicBezTo>
                  <a:cubicBezTo>
                    <a:pt x="47878" y="319850"/>
                    <a:pt x="49085" y="318624"/>
                    <a:pt x="50355" y="317405"/>
                  </a:cubicBezTo>
                  <a:lnTo>
                    <a:pt x="76136" y="284315"/>
                  </a:lnTo>
                  <a:cubicBezTo>
                    <a:pt x="76136" y="284315"/>
                    <a:pt x="98234" y="71082"/>
                    <a:pt x="101917" y="46571"/>
                  </a:cubicBezTo>
                  <a:cubicBezTo>
                    <a:pt x="104330" y="28188"/>
                    <a:pt x="127635" y="31864"/>
                    <a:pt x="127635" y="46571"/>
                  </a:cubicBezTo>
                  <a:cubicBezTo>
                    <a:pt x="125222" y="79661"/>
                    <a:pt x="101917" y="285541"/>
                    <a:pt x="101917" y="285541"/>
                  </a:cubicBezTo>
                  <a:close/>
                  <a:moveTo>
                    <a:pt x="607631" y="672789"/>
                  </a:moveTo>
                  <a:cubicBezTo>
                    <a:pt x="607631" y="687495"/>
                    <a:pt x="596582" y="692398"/>
                    <a:pt x="580644" y="696074"/>
                  </a:cubicBezTo>
                  <a:cubicBezTo>
                    <a:pt x="546226" y="703428"/>
                    <a:pt x="500824" y="713232"/>
                    <a:pt x="391604" y="713232"/>
                  </a:cubicBezTo>
                  <a:cubicBezTo>
                    <a:pt x="282321" y="713232"/>
                    <a:pt x="238125" y="703428"/>
                    <a:pt x="202564" y="696074"/>
                  </a:cubicBezTo>
                  <a:cubicBezTo>
                    <a:pt x="186562" y="692398"/>
                    <a:pt x="175513" y="687495"/>
                    <a:pt x="175513" y="672789"/>
                  </a:cubicBezTo>
                  <a:lnTo>
                    <a:pt x="175513" y="654406"/>
                  </a:lnTo>
                  <a:cubicBezTo>
                    <a:pt x="217297" y="661759"/>
                    <a:pt x="268859" y="674015"/>
                    <a:pt x="392811" y="674015"/>
                  </a:cubicBezTo>
                  <a:cubicBezTo>
                    <a:pt x="516762" y="674015"/>
                    <a:pt x="568325" y="661759"/>
                    <a:pt x="607631" y="654406"/>
                  </a:cubicBezTo>
                  <a:lnTo>
                    <a:pt x="607631" y="672789"/>
                  </a:lnTo>
                  <a:close/>
                  <a:moveTo>
                    <a:pt x="659193" y="498774"/>
                  </a:moveTo>
                  <a:cubicBezTo>
                    <a:pt x="649350" y="541661"/>
                    <a:pt x="632206" y="580879"/>
                    <a:pt x="608837" y="617645"/>
                  </a:cubicBezTo>
                  <a:cubicBezTo>
                    <a:pt x="608837" y="617645"/>
                    <a:pt x="547497" y="640925"/>
                    <a:pt x="394017" y="640925"/>
                  </a:cubicBezTo>
                  <a:lnTo>
                    <a:pt x="392811" y="640925"/>
                  </a:lnTo>
                  <a:cubicBezTo>
                    <a:pt x="239395" y="640925"/>
                    <a:pt x="177990" y="617645"/>
                    <a:pt x="177990" y="617645"/>
                  </a:cubicBezTo>
                  <a:cubicBezTo>
                    <a:pt x="154686" y="580879"/>
                    <a:pt x="137477" y="541661"/>
                    <a:pt x="127635" y="498774"/>
                  </a:cubicBezTo>
                  <a:cubicBezTo>
                    <a:pt x="143637" y="414217"/>
                    <a:pt x="141160" y="327203"/>
                    <a:pt x="127635" y="237744"/>
                  </a:cubicBezTo>
                  <a:cubicBezTo>
                    <a:pt x="127635" y="237744"/>
                    <a:pt x="166941" y="110293"/>
                    <a:pt x="320357" y="78435"/>
                  </a:cubicBezTo>
                  <a:cubicBezTo>
                    <a:pt x="320357" y="78435"/>
                    <a:pt x="340042" y="72307"/>
                    <a:pt x="392811" y="72307"/>
                  </a:cubicBezTo>
                  <a:cubicBezTo>
                    <a:pt x="445579" y="72307"/>
                    <a:pt x="465200" y="78435"/>
                    <a:pt x="465200" y="78435"/>
                  </a:cubicBezTo>
                  <a:cubicBezTo>
                    <a:pt x="619887" y="110293"/>
                    <a:pt x="659193" y="237744"/>
                    <a:pt x="659193" y="237744"/>
                  </a:cubicBezTo>
                  <a:cubicBezTo>
                    <a:pt x="644461" y="327203"/>
                    <a:pt x="643191" y="415442"/>
                    <a:pt x="659193" y="498774"/>
                  </a:cubicBezTo>
                  <a:close/>
                  <a:moveTo>
                    <a:pt x="736536" y="457105"/>
                  </a:moveTo>
                  <a:cubicBezTo>
                    <a:pt x="724217" y="474262"/>
                    <a:pt x="709485" y="486518"/>
                    <a:pt x="689863" y="486518"/>
                  </a:cubicBezTo>
                  <a:cubicBezTo>
                    <a:pt x="672655" y="432594"/>
                    <a:pt x="675132" y="367646"/>
                    <a:pt x="684975" y="285541"/>
                  </a:cubicBezTo>
                  <a:cubicBezTo>
                    <a:pt x="684975" y="285541"/>
                    <a:pt x="661606" y="80886"/>
                    <a:pt x="659193" y="47797"/>
                  </a:cubicBezTo>
                  <a:cubicBezTo>
                    <a:pt x="657923" y="33090"/>
                    <a:pt x="682498" y="29413"/>
                    <a:pt x="684975" y="47797"/>
                  </a:cubicBezTo>
                  <a:cubicBezTo>
                    <a:pt x="687388" y="72307"/>
                    <a:pt x="710755" y="285541"/>
                    <a:pt x="710755" y="285541"/>
                  </a:cubicBezTo>
                  <a:lnTo>
                    <a:pt x="736536" y="318624"/>
                  </a:lnTo>
                  <a:cubicBezTo>
                    <a:pt x="737743" y="319850"/>
                    <a:pt x="737743" y="321075"/>
                    <a:pt x="738950" y="322301"/>
                  </a:cubicBezTo>
                  <a:cubicBezTo>
                    <a:pt x="731583" y="330880"/>
                    <a:pt x="724217" y="349263"/>
                    <a:pt x="724217" y="389706"/>
                  </a:cubicBezTo>
                  <a:cubicBezTo>
                    <a:pt x="724217" y="427692"/>
                    <a:pt x="730376" y="447300"/>
                    <a:pt x="736536" y="45710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6" name="Google Shape;1596;p50"/>
            <p:cNvSpPr/>
            <p:nvPr/>
          </p:nvSpPr>
          <p:spPr>
            <a:xfrm>
              <a:off x="9412541" y="3365563"/>
              <a:ext cx="171830" cy="122548"/>
            </a:xfrm>
            <a:custGeom>
              <a:rect b="b" l="l" r="r" t="t"/>
              <a:pathLst>
                <a:path extrusionOk="0" h="122548" w="171830">
                  <a:moveTo>
                    <a:pt x="159576" y="49016"/>
                  </a:moveTo>
                  <a:lnTo>
                    <a:pt x="159576" y="36760"/>
                  </a:lnTo>
                  <a:lnTo>
                    <a:pt x="159576" y="24505"/>
                  </a:lnTo>
                  <a:lnTo>
                    <a:pt x="147256" y="24505"/>
                  </a:lnTo>
                  <a:lnTo>
                    <a:pt x="147256" y="12255"/>
                  </a:lnTo>
                  <a:lnTo>
                    <a:pt x="122745" y="12255"/>
                  </a:lnTo>
                  <a:lnTo>
                    <a:pt x="122745" y="0"/>
                  </a:lnTo>
                  <a:lnTo>
                    <a:pt x="49085" y="0"/>
                  </a:lnTo>
                  <a:lnTo>
                    <a:pt x="49085" y="12255"/>
                  </a:lnTo>
                  <a:lnTo>
                    <a:pt x="24511" y="12255"/>
                  </a:lnTo>
                  <a:lnTo>
                    <a:pt x="24511" y="24505"/>
                  </a:lnTo>
                  <a:lnTo>
                    <a:pt x="12255" y="24505"/>
                  </a:lnTo>
                  <a:lnTo>
                    <a:pt x="12255" y="36760"/>
                  </a:lnTo>
                  <a:lnTo>
                    <a:pt x="12255" y="49016"/>
                  </a:lnTo>
                  <a:lnTo>
                    <a:pt x="0" y="49016"/>
                  </a:lnTo>
                  <a:lnTo>
                    <a:pt x="0" y="61271"/>
                  </a:lnTo>
                  <a:lnTo>
                    <a:pt x="0" y="73527"/>
                  </a:lnTo>
                  <a:lnTo>
                    <a:pt x="0" y="98037"/>
                  </a:lnTo>
                  <a:lnTo>
                    <a:pt x="0" y="110293"/>
                  </a:lnTo>
                  <a:lnTo>
                    <a:pt x="0" y="122549"/>
                  </a:lnTo>
                  <a:lnTo>
                    <a:pt x="24511" y="122549"/>
                  </a:lnTo>
                  <a:lnTo>
                    <a:pt x="24511" y="110293"/>
                  </a:lnTo>
                  <a:lnTo>
                    <a:pt x="24511" y="98037"/>
                  </a:lnTo>
                  <a:lnTo>
                    <a:pt x="36830" y="98037"/>
                  </a:lnTo>
                  <a:lnTo>
                    <a:pt x="36830" y="85782"/>
                  </a:lnTo>
                  <a:lnTo>
                    <a:pt x="49085" y="85782"/>
                  </a:lnTo>
                  <a:lnTo>
                    <a:pt x="61340" y="85782"/>
                  </a:lnTo>
                  <a:lnTo>
                    <a:pt x="61340" y="73527"/>
                  </a:lnTo>
                  <a:lnTo>
                    <a:pt x="73596" y="73527"/>
                  </a:lnTo>
                  <a:lnTo>
                    <a:pt x="98171" y="73527"/>
                  </a:lnTo>
                  <a:lnTo>
                    <a:pt x="110427" y="73527"/>
                  </a:lnTo>
                  <a:lnTo>
                    <a:pt x="110427" y="85782"/>
                  </a:lnTo>
                  <a:lnTo>
                    <a:pt x="122745" y="85782"/>
                  </a:lnTo>
                  <a:lnTo>
                    <a:pt x="135001" y="85782"/>
                  </a:lnTo>
                  <a:lnTo>
                    <a:pt x="135001" y="98037"/>
                  </a:lnTo>
                  <a:lnTo>
                    <a:pt x="147256" y="98037"/>
                  </a:lnTo>
                  <a:lnTo>
                    <a:pt x="147256" y="110293"/>
                  </a:lnTo>
                  <a:lnTo>
                    <a:pt x="147256" y="122549"/>
                  </a:lnTo>
                  <a:lnTo>
                    <a:pt x="171831" y="122549"/>
                  </a:lnTo>
                  <a:lnTo>
                    <a:pt x="171831" y="110293"/>
                  </a:lnTo>
                  <a:lnTo>
                    <a:pt x="171831" y="98037"/>
                  </a:lnTo>
                  <a:lnTo>
                    <a:pt x="171831" y="73527"/>
                  </a:lnTo>
                  <a:lnTo>
                    <a:pt x="171831" y="61271"/>
                  </a:lnTo>
                  <a:lnTo>
                    <a:pt x="171831" y="49016"/>
                  </a:lnTo>
                  <a:lnTo>
                    <a:pt x="159576" y="49016"/>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7" name="Google Shape;1597;p50"/>
            <p:cNvSpPr/>
            <p:nvPr/>
          </p:nvSpPr>
          <p:spPr>
            <a:xfrm>
              <a:off x="9191561" y="3365563"/>
              <a:ext cx="171831" cy="122548"/>
            </a:xfrm>
            <a:custGeom>
              <a:rect b="b" l="l" r="r" t="t"/>
              <a:pathLst>
                <a:path extrusionOk="0" h="122548" w="171831">
                  <a:moveTo>
                    <a:pt x="159576" y="36760"/>
                  </a:moveTo>
                  <a:lnTo>
                    <a:pt x="159576" y="24505"/>
                  </a:lnTo>
                  <a:lnTo>
                    <a:pt x="147320" y="24505"/>
                  </a:lnTo>
                  <a:lnTo>
                    <a:pt x="147320" y="12255"/>
                  </a:lnTo>
                  <a:lnTo>
                    <a:pt x="122745" y="12255"/>
                  </a:lnTo>
                  <a:lnTo>
                    <a:pt x="122745" y="0"/>
                  </a:lnTo>
                  <a:lnTo>
                    <a:pt x="49085" y="0"/>
                  </a:lnTo>
                  <a:lnTo>
                    <a:pt x="49085" y="12255"/>
                  </a:lnTo>
                  <a:lnTo>
                    <a:pt x="24574" y="12255"/>
                  </a:lnTo>
                  <a:lnTo>
                    <a:pt x="24574" y="24505"/>
                  </a:lnTo>
                  <a:lnTo>
                    <a:pt x="12256" y="24505"/>
                  </a:lnTo>
                  <a:lnTo>
                    <a:pt x="12256" y="36760"/>
                  </a:lnTo>
                  <a:lnTo>
                    <a:pt x="12256" y="49016"/>
                  </a:lnTo>
                  <a:lnTo>
                    <a:pt x="0" y="49016"/>
                  </a:lnTo>
                  <a:lnTo>
                    <a:pt x="0" y="61271"/>
                  </a:lnTo>
                  <a:lnTo>
                    <a:pt x="0" y="73527"/>
                  </a:lnTo>
                  <a:lnTo>
                    <a:pt x="0" y="98037"/>
                  </a:lnTo>
                  <a:lnTo>
                    <a:pt x="0" y="110293"/>
                  </a:lnTo>
                  <a:lnTo>
                    <a:pt x="0" y="122549"/>
                  </a:lnTo>
                  <a:lnTo>
                    <a:pt x="24574" y="122549"/>
                  </a:lnTo>
                  <a:lnTo>
                    <a:pt x="24574" y="110293"/>
                  </a:lnTo>
                  <a:lnTo>
                    <a:pt x="24574" y="98037"/>
                  </a:lnTo>
                  <a:lnTo>
                    <a:pt x="36830" y="98037"/>
                  </a:lnTo>
                  <a:lnTo>
                    <a:pt x="36830" y="85782"/>
                  </a:lnTo>
                  <a:lnTo>
                    <a:pt x="49085" y="85782"/>
                  </a:lnTo>
                  <a:lnTo>
                    <a:pt x="61405" y="85782"/>
                  </a:lnTo>
                  <a:lnTo>
                    <a:pt x="61405" y="73527"/>
                  </a:lnTo>
                  <a:lnTo>
                    <a:pt x="73660" y="73527"/>
                  </a:lnTo>
                  <a:lnTo>
                    <a:pt x="98171" y="73527"/>
                  </a:lnTo>
                  <a:lnTo>
                    <a:pt x="110490" y="73527"/>
                  </a:lnTo>
                  <a:lnTo>
                    <a:pt x="110490" y="85782"/>
                  </a:lnTo>
                  <a:lnTo>
                    <a:pt x="122745" y="85782"/>
                  </a:lnTo>
                  <a:lnTo>
                    <a:pt x="135001" y="85782"/>
                  </a:lnTo>
                  <a:lnTo>
                    <a:pt x="135001" y="98037"/>
                  </a:lnTo>
                  <a:lnTo>
                    <a:pt x="147320" y="98037"/>
                  </a:lnTo>
                  <a:lnTo>
                    <a:pt x="147320" y="110293"/>
                  </a:lnTo>
                  <a:lnTo>
                    <a:pt x="147320" y="122549"/>
                  </a:lnTo>
                  <a:lnTo>
                    <a:pt x="171831" y="122549"/>
                  </a:lnTo>
                  <a:lnTo>
                    <a:pt x="171831" y="110293"/>
                  </a:lnTo>
                  <a:lnTo>
                    <a:pt x="171831" y="98037"/>
                  </a:lnTo>
                  <a:lnTo>
                    <a:pt x="171831" y="73527"/>
                  </a:lnTo>
                  <a:lnTo>
                    <a:pt x="171831" y="61271"/>
                  </a:lnTo>
                  <a:lnTo>
                    <a:pt x="171831" y="49016"/>
                  </a:lnTo>
                  <a:lnTo>
                    <a:pt x="159576" y="49016"/>
                  </a:lnTo>
                  <a:lnTo>
                    <a:pt x="159576" y="3676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8" name="Google Shape;1598;p50"/>
            <p:cNvSpPr/>
            <p:nvPr/>
          </p:nvSpPr>
          <p:spPr>
            <a:xfrm>
              <a:off x="9161335" y="2985236"/>
              <a:ext cx="453263" cy="223812"/>
            </a:xfrm>
            <a:custGeom>
              <a:rect b="b" l="l" r="r" t="t"/>
              <a:pathLst>
                <a:path extrusionOk="0" h="223812" w="453263">
                  <a:moveTo>
                    <a:pt x="226632" y="0"/>
                  </a:moveTo>
                  <a:cubicBezTo>
                    <a:pt x="56642" y="0"/>
                    <a:pt x="37783" y="56655"/>
                    <a:pt x="37783" y="56655"/>
                  </a:cubicBezTo>
                  <a:lnTo>
                    <a:pt x="0" y="223812"/>
                  </a:lnTo>
                  <a:cubicBezTo>
                    <a:pt x="38671" y="205727"/>
                    <a:pt x="109728" y="188849"/>
                    <a:pt x="226632" y="188849"/>
                  </a:cubicBezTo>
                  <a:cubicBezTo>
                    <a:pt x="343471" y="188849"/>
                    <a:pt x="414592" y="205727"/>
                    <a:pt x="453263" y="223812"/>
                  </a:cubicBezTo>
                  <a:lnTo>
                    <a:pt x="415481" y="56655"/>
                  </a:lnTo>
                  <a:cubicBezTo>
                    <a:pt x="415481" y="56655"/>
                    <a:pt x="396621" y="0"/>
                    <a:pt x="226632" y="0"/>
                  </a:cubicBezTo>
                  <a:close/>
                </a:path>
              </a:pathLst>
            </a:custGeom>
            <a:solidFill>
              <a:srgbClr val="5040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599" name="Google Shape;1599;p50"/>
            <p:cNvSpPr/>
            <p:nvPr/>
          </p:nvSpPr>
          <p:spPr>
            <a:xfrm>
              <a:off x="9167748" y="3089103"/>
              <a:ext cx="440435" cy="91706"/>
            </a:xfrm>
            <a:custGeom>
              <a:rect b="b" l="l" r="r" t="t"/>
              <a:pathLst>
                <a:path extrusionOk="0" h="91706" w="440435">
                  <a:moveTo>
                    <a:pt x="425704" y="26492"/>
                  </a:moveTo>
                  <a:cubicBezTo>
                    <a:pt x="381508" y="11684"/>
                    <a:pt x="320866" y="0"/>
                    <a:pt x="220218" y="0"/>
                  </a:cubicBezTo>
                  <a:cubicBezTo>
                    <a:pt x="119570" y="0"/>
                    <a:pt x="58928" y="11684"/>
                    <a:pt x="14732" y="26492"/>
                  </a:cubicBezTo>
                  <a:lnTo>
                    <a:pt x="0" y="91700"/>
                  </a:lnTo>
                  <a:cubicBezTo>
                    <a:pt x="42863" y="74098"/>
                    <a:pt x="103695" y="62954"/>
                    <a:pt x="220218" y="62954"/>
                  </a:cubicBezTo>
                  <a:cubicBezTo>
                    <a:pt x="336741" y="62954"/>
                    <a:pt x="397573" y="74098"/>
                    <a:pt x="440436" y="91707"/>
                  </a:cubicBezTo>
                  <a:lnTo>
                    <a:pt x="425704" y="26492"/>
                  </a:ln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0" name="Google Shape;1600;p50"/>
            <p:cNvSpPr/>
            <p:nvPr/>
          </p:nvSpPr>
          <p:spPr>
            <a:xfrm>
              <a:off x="9329193" y="3084385"/>
              <a:ext cx="117547" cy="66097"/>
            </a:xfrm>
            <a:custGeom>
              <a:rect b="b" l="l" r="r" t="t"/>
              <a:pathLst>
                <a:path extrusionOk="0" h="66097" w="117547">
                  <a:moveTo>
                    <a:pt x="16863" y="0"/>
                  </a:moveTo>
                  <a:lnTo>
                    <a:pt x="100684" y="0"/>
                  </a:lnTo>
                  <a:cubicBezTo>
                    <a:pt x="102843" y="0"/>
                    <a:pt x="104748" y="1473"/>
                    <a:pt x="105256" y="3569"/>
                  </a:cubicBezTo>
                  <a:lnTo>
                    <a:pt x="107732" y="13437"/>
                  </a:lnTo>
                  <a:lnTo>
                    <a:pt x="111098" y="27038"/>
                  </a:lnTo>
                  <a:cubicBezTo>
                    <a:pt x="113638" y="36963"/>
                    <a:pt x="115861" y="50152"/>
                    <a:pt x="117512" y="61354"/>
                  </a:cubicBezTo>
                  <a:cubicBezTo>
                    <a:pt x="117829" y="63678"/>
                    <a:pt x="116050" y="66097"/>
                    <a:pt x="113130" y="66097"/>
                  </a:cubicBezTo>
                  <a:lnTo>
                    <a:pt x="4418" y="66097"/>
                  </a:lnTo>
                  <a:cubicBezTo>
                    <a:pt x="1497" y="66097"/>
                    <a:pt x="-281" y="63678"/>
                    <a:pt x="37" y="61354"/>
                  </a:cubicBezTo>
                  <a:cubicBezTo>
                    <a:pt x="1688" y="50152"/>
                    <a:pt x="3910" y="36963"/>
                    <a:pt x="6387" y="27038"/>
                  </a:cubicBezTo>
                  <a:lnTo>
                    <a:pt x="9815" y="13437"/>
                  </a:lnTo>
                  <a:lnTo>
                    <a:pt x="12292" y="3569"/>
                  </a:lnTo>
                  <a:cubicBezTo>
                    <a:pt x="12800" y="1473"/>
                    <a:pt x="14705" y="0"/>
                    <a:pt x="16863" y="0"/>
                  </a:cubicBezTo>
                  <a:close/>
                </a:path>
              </a:pathLst>
            </a:custGeom>
            <a:noFill/>
            <a:ln cap="flat" cmpd="sng" w="28325">
              <a:solidFill>
                <a:srgbClr val="D99B11"/>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1" name="Google Shape;1601;p50"/>
            <p:cNvSpPr/>
            <p:nvPr/>
          </p:nvSpPr>
          <p:spPr>
            <a:xfrm>
              <a:off x="8948290" y="3155200"/>
              <a:ext cx="879352" cy="261219"/>
            </a:xfrm>
            <a:custGeom>
              <a:rect b="b" l="l" r="r" t="t"/>
              <a:pathLst>
                <a:path extrusionOk="0" h="261219" w="879352">
                  <a:moveTo>
                    <a:pt x="874016" y="160522"/>
                  </a:moveTo>
                  <a:cubicBezTo>
                    <a:pt x="878334" y="177959"/>
                    <a:pt x="883478" y="207740"/>
                    <a:pt x="874016" y="226625"/>
                  </a:cubicBezTo>
                  <a:cubicBezTo>
                    <a:pt x="864555" y="245510"/>
                    <a:pt x="845695" y="261220"/>
                    <a:pt x="828233" y="261220"/>
                  </a:cubicBezTo>
                  <a:cubicBezTo>
                    <a:pt x="817375" y="226625"/>
                    <a:pt x="798515" y="194304"/>
                    <a:pt x="779592" y="179407"/>
                  </a:cubicBezTo>
                  <a:cubicBezTo>
                    <a:pt x="754891" y="159899"/>
                    <a:pt x="704091" y="151079"/>
                    <a:pt x="704091" y="151079"/>
                  </a:cubicBezTo>
                  <a:cubicBezTo>
                    <a:pt x="704091" y="151079"/>
                    <a:pt x="628526" y="84982"/>
                    <a:pt x="439677" y="84982"/>
                  </a:cubicBezTo>
                  <a:cubicBezTo>
                    <a:pt x="250828" y="84982"/>
                    <a:pt x="175263" y="151079"/>
                    <a:pt x="175263" y="151079"/>
                  </a:cubicBezTo>
                  <a:cubicBezTo>
                    <a:pt x="175263" y="151079"/>
                    <a:pt x="124463" y="159899"/>
                    <a:pt x="99761" y="179407"/>
                  </a:cubicBezTo>
                  <a:cubicBezTo>
                    <a:pt x="80838" y="194304"/>
                    <a:pt x="61978" y="226625"/>
                    <a:pt x="51120" y="261220"/>
                  </a:cubicBezTo>
                  <a:cubicBezTo>
                    <a:pt x="33657" y="261220"/>
                    <a:pt x="14734" y="245510"/>
                    <a:pt x="5336" y="226625"/>
                  </a:cubicBezTo>
                  <a:cubicBezTo>
                    <a:pt x="-4125" y="207740"/>
                    <a:pt x="1018" y="177959"/>
                    <a:pt x="5336" y="160522"/>
                  </a:cubicBezTo>
                  <a:cubicBezTo>
                    <a:pt x="30355" y="58668"/>
                    <a:pt x="156403" y="0"/>
                    <a:pt x="439677" y="0"/>
                  </a:cubicBezTo>
                  <a:cubicBezTo>
                    <a:pt x="722950" y="0"/>
                    <a:pt x="848997" y="58668"/>
                    <a:pt x="874016" y="160522"/>
                  </a:cubicBezTo>
                  <a:close/>
                </a:path>
              </a:pathLst>
            </a:custGeom>
            <a:solidFill>
              <a:srgbClr val="50403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2" name="Google Shape;1602;p50"/>
            <p:cNvSpPr/>
            <p:nvPr/>
          </p:nvSpPr>
          <p:spPr>
            <a:xfrm>
              <a:off x="9066910" y="3676415"/>
              <a:ext cx="321056" cy="205860"/>
            </a:xfrm>
            <a:custGeom>
              <a:rect b="b" l="l" r="r" t="t"/>
              <a:pathLst>
                <a:path extrusionOk="0" h="205860" w="321056">
                  <a:moveTo>
                    <a:pt x="56642" y="0"/>
                  </a:moveTo>
                  <a:cubicBezTo>
                    <a:pt x="56642" y="0"/>
                    <a:pt x="66104" y="37770"/>
                    <a:pt x="141669" y="56655"/>
                  </a:cubicBezTo>
                  <a:cubicBezTo>
                    <a:pt x="217170" y="75540"/>
                    <a:pt x="321056" y="73666"/>
                    <a:pt x="321056" y="73666"/>
                  </a:cubicBezTo>
                  <a:lnTo>
                    <a:pt x="283273" y="205861"/>
                  </a:lnTo>
                  <a:cubicBezTo>
                    <a:pt x="283273" y="205861"/>
                    <a:pt x="189738" y="203492"/>
                    <a:pt x="132207" y="188849"/>
                  </a:cubicBezTo>
                  <a:cubicBezTo>
                    <a:pt x="90360" y="178200"/>
                    <a:pt x="0" y="130321"/>
                    <a:pt x="0" y="130321"/>
                  </a:cubicBezTo>
                  <a:lnTo>
                    <a:pt x="56642" y="0"/>
                  </a:lnTo>
                  <a:close/>
                </a:path>
              </a:pathLst>
            </a:custGeom>
            <a:solidFill>
              <a:srgbClr val="F5F6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3" name="Google Shape;1603;p50"/>
            <p:cNvSpPr/>
            <p:nvPr/>
          </p:nvSpPr>
          <p:spPr>
            <a:xfrm>
              <a:off x="9387967" y="3676415"/>
              <a:ext cx="321055" cy="205860"/>
            </a:xfrm>
            <a:custGeom>
              <a:rect b="b" l="l" r="r" t="t"/>
              <a:pathLst>
                <a:path extrusionOk="0" h="205860" w="321055">
                  <a:moveTo>
                    <a:pt x="264414" y="0"/>
                  </a:moveTo>
                  <a:cubicBezTo>
                    <a:pt x="264414" y="0"/>
                    <a:pt x="254952" y="37770"/>
                    <a:pt x="179388" y="56655"/>
                  </a:cubicBezTo>
                  <a:cubicBezTo>
                    <a:pt x="103886" y="75540"/>
                    <a:pt x="0" y="73666"/>
                    <a:pt x="0" y="73666"/>
                  </a:cubicBezTo>
                  <a:lnTo>
                    <a:pt x="37782" y="205861"/>
                  </a:lnTo>
                  <a:cubicBezTo>
                    <a:pt x="37782" y="205861"/>
                    <a:pt x="131318" y="203492"/>
                    <a:pt x="188849" y="188849"/>
                  </a:cubicBezTo>
                  <a:cubicBezTo>
                    <a:pt x="230695" y="178200"/>
                    <a:pt x="321056" y="130321"/>
                    <a:pt x="321056" y="130321"/>
                  </a:cubicBezTo>
                  <a:lnTo>
                    <a:pt x="264414" y="0"/>
                  </a:lnTo>
                  <a:close/>
                </a:path>
              </a:pathLst>
            </a:custGeom>
            <a:solidFill>
              <a:srgbClr val="F5F6FA"/>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4" name="Google Shape;1604;p50"/>
            <p:cNvSpPr/>
            <p:nvPr/>
          </p:nvSpPr>
          <p:spPr>
            <a:xfrm>
              <a:off x="9274656" y="3731194"/>
              <a:ext cx="226620" cy="132196"/>
            </a:xfrm>
            <a:custGeom>
              <a:rect b="b" l="l" r="r" t="t"/>
              <a:pathLst>
                <a:path extrusionOk="0" h="132196" w="226620">
                  <a:moveTo>
                    <a:pt x="113310" y="12258"/>
                  </a:moveTo>
                  <a:cubicBezTo>
                    <a:pt x="101562" y="6536"/>
                    <a:pt x="66892" y="-12202"/>
                    <a:pt x="25362" y="12258"/>
                  </a:cubicBezTo>
                  <a:cubicBezTo>
                    <a:pt x="-26517" y="42839"/>
                    <a:pt x="10885" y="87765"/>
                    <a:pt x="51271" y="63985"/>
                  </a:cubicBezTo>
                  <a:cubicBezTo>
                    <a:pt x="83529" y="44954"/>
                    <a:pt x="106071" y="21573"/>
                    <a:pt x="113310" y="12258"/>
                  </a:cubicBezTo>
                  <a:close/>
                  <a:moveTo>
                    <a:pt x="113310" y="12258"/>
                  </a:moveTo>
                  <a:cubicBezTo>
                    <a:pt x="125058" y="6536"/>
                    <a:pt x="159665" y="-12202"/>
                    <a:pt x="201258" y="12258"/>
                  </a:cubicBezTo>
                  <a:cubicBezTo>
                    <a:pt x="253137" y="42839"/>
                    <a:pt x="215736" y="87765"/>
                    <a:pt x="175349" y="63985"/>
                  </a:cubicBezTo>
                  <a:cubicBezTo>
                    <a:pt x="143092" y="44954"/>
                    <a:pt x="120550" y="21573"/>
                    <a:pt x="113310" y="12258"/>
                  </a:cubicBezTo>
                  <a:close/>
                  <a:moveTo>
                    <a:pt x="113310" y="12258"/>
                  </a:moveTo>
                  <a:cubicBezTo>
                    <a:pt x="115660" y="26761"/>
                    <a:pt x="151982" y="82292"/>
                    <a:pt x="160491" y="94427"/>
                  </a:cubicBezTo>
                  <a:cubicBezTo>
                    <a:pt x="174080" y="113756"/>
                    <a:pt x="169952" y="132196"/>
                    <a:pt x="169952" y="132196"/>
                  </a:cubicBezTo>
                  <a:moveTo>
                    <a:pt x="113310" y="12258"/>
                  </a:moveTo>
                  <a:cubicBezTo>
                    <a:pt x="110961" y="26761"/>
                    <a:pt x="101118" y="94287"/>
                    <a:pt x="92609" y="106422"/>
                  </a:cubicBezTo>
                  <a:cubicBezTo>
                    <a:pt x="79020" y="125751"/>
                    <a:pt x="65431" y="130044"/>
                    <a:pt x="58637" y="132196"/>
                  </a:cubicBezTo>
                </a:path>
              </a:pathLst>
            </a:custGeom>
            <a:noFill/>
            <a:ln cap="flat" cmpd="sng" w="28325">
              <a:solidFill>
                <a:srgbClr val="0A141E"/>
              </a:solidFill>
              <a:prstDash val="solid"/>
              <a:miter lim="8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05" name="Google Shape;1605;p50"/>
          <p:cNvGrpSpPr/>
          <p:nvPr/>
        </p:nvGrpSpPr>
        <p:grpSpPr>
          <a:xfrm>
            <a:off x="2602334" y="1905171"/>
            <a:ext cx="529563" cy="496465"/>
            <a:chOff x="3675513" y="1745259"/>
            <a:chExt cx="906475" cy="849820"/>
          </a:xfrm>
        </p:grpSpPr>
        <p:sp>
          <p:nvSpPr>
            <p:cNvPr id="1606" name="Google Shape;1606;p50"/>
            <p:cNvSpPr/>
            <p:nvPr/>
          </p:nvSpPr>
          <p:spPr>
            <a:xfrm>
              <a:off x="3675513" y="1745259"/>
              <a:ext cx="906475" cy="849820"/>
            </a:xfrm>
            <a:custGeom>
              <a:rect b="b" l="l" r="r" t="t"/>
              <a:pathLst>
                <a:path extrusionOk="0" h="849820" w="906475">
                  <a:moveTo>
                    <a:pt x="869652" y="335420"/>
                  </a:moveTo>
                  <a:lnTo>
                    <a:pt x="845572" y="301593"/>
                  </a:lnTo>
                  <a:lnTo>
                    <a:pt x="820077" y="39459"/>
                  </a:lnTo>
                  <a:cubicBezTo>
                    <a:pt x="817245" y="16910"/>
                    <a:pt x="797414" y="0"/>
                    <a:pt x="774751" y="0"/>
                  </a:cubicBezTo>
                  <a:cubicBezTo>
                    <a:pt x="749262" y="0"/>
                    <a:pt x="729431" y="19729"/>
                    <a:pt x="729431" y="42278"/>
                  </a:cubicBezTo>
                  <a:lnTo>
                    <a:pt x="729431" y="136703"/>
                  </a:lnTo>
                  <a:cubicBezTo>
                    <a:pt x="729431" y="136703"/>
                    <a:pt x="641617" y="26778"/>
                    <a:pt x="451822" y="26778"/>
                  </a:cubicBezTo>
                  <a:cubicBezTo>
                    <a:pt x="262027" y="26778"/>
                    <a:pt x="174212" y="136703"/>
                    <a:pt x="174212" y="136703"/>
                  </a:cubicBezTo>
                  <a:lnTo>
                    <a:pt x="174212" y="43688"/>
                  </a:lnTo>
                  <a:cubicBezTo>
                    <a:pt x="174212" y="19729"/>
                    <a:pt x="154381" y="1410"/>
                    <a:pt x="128893" y="1410"/>
                  </a:cubicBezTo>
                  <a:cubicBezTo>
                    <a:pt x="104813" y="1410"/>
                    <a:pt x="84982" y="18320"/>
                    <a:pt x="83566" y="40869"/>
                  </a:cubicBezTo>
                  <a:lnTo>
                    <a:pt x="58071" y="303003"/>
                  </a:lnTo>
                  <a:lnTo>
                    <a:pt x="33992" y="336829"/>
                  </a:lnTo>
                  <a:cubicBezTo>
                    <a:pt x="11328" y="367830"/>
                    <a:pt x="0" y="404476"/>
                    <a:pt x="0" y="442525"/>
                  </a:cubicBezTo>
                  <a:cubicBezTo>
                    <a:pt x="0" y="493262"/>
                    <a:pt x="21247" y="541179"/>
                    <a:pt x="59487" y="577818"/>
                  </a:cubicBezTo>
                  <a:lnTo>
                    <a:pt x="87814" y="604596"/>
                  </a:lnTo>
                  <a:lnTo>
                    <a:pt x="93478" y="615874"/>
                  </a:lnTo>
                  <a:cubicBezTo>
                    <a:pt x="109061" y="645465"/>
                    <a:pt x="126054" y="672243"/>
                    <a:pt x="145885" y="700431"/>
                  </a:cubicBezTo>
                  <a:lnTo>
                    <a:pt x="175628" y="741299"/>
                  </a:lnTo>
                  <a:lnTo>
                    <a:pt x="175628" y="794855"/>
                  </a:lnTo>
                  <a:cubicBezTo>
                    <a:pt x="175628" y="811765"/>
                    <a:pt x="188379" y="827272"/>
                    <a:pt x="206788" y="830091"/>
                  </a:cubicBezTo>
                  <a:cubicBezTo>
                    <a:pt x="246450" y="838543"/>
                    <a:pt x="328600" y="849821"/>
                    <a:pt x="453238" y="849821"/>
                  </a:cubicBezTo>
                  <a:cubicBezTo>
                    <a:pt x="577876" y="849821"/>
                    <a:pt x="660026" y="838543"/>
                    <a:pt x="699688" y="830091"/>
                  </a:cubicBezTo>
                  <a:cubicBezTo>
                    <a:pt x="718096" y="825862"/>
                    <a:pt x="730847" y="811765"/>
                    <a:pt x="730847" y="794855"/>
                  </a:cubicBezTo>
                  <a:lnTo>
                    <a:pt x="730847" y="741299"/>
                  </a:lnTo>
                  <a:lnTo>
                    <a:pt x="760590" y="700431"/>
                  </a:lnTo>
                  <a:cubicBezTo>
                    <a:pt x="780421" y="673653"/>
                    <a:pt x="797414" y="645465"/>
                    <a:pt x="812997" y="615874"/>
                  </a:cubicBezTo>
                  <a:lnTo>
                    <a:pt x="818661" y="604596"/>
                  </a:lnTo>
                  <a:lnTo>
                    <a:pt x="846989" y="577818"/>
                  </a:lnTo>
                  <a:cubicBezTo>
                    <a:pt x="885228" y="542588"/>
                    <a:pt x="906475" y="493262"/>
                    <a:pt x="906475" y="442525"/>
                  </a:cubicBezTo>
                  <a:cubicBezTo>
                    <a:pt x="903643" y="404476"/>
                    <a:pt x="892315" y="367830"/>
                    <a:pt x="869652" y="335420"/>
                  </a:cubicBezTo>
                  <a:close/>
                  <a:moveTo>
                    <a:pt x="114726" y="329781"/>
                  </a:moveTo>
                  <a:cubicBezTo>
                    <a:pt x="126054" y="424206"/>
                    <a:pt x="128893" y="498901"/>
                    <a:pt x="109061" y="560908"/>
                  </a:cubicBezTo>
                  <a:cubicBezTo>
                    <a:pt x="86398" y="560908"/>
                    <a:pt x="69399" y="546818"/>
                    <a:pt x="55239" y="527082"/>
                  </a:cubicBezTo>
                  <a:cubicBezTo>
                    <a:pt x="41072" y="510172"/>
                    <a:pt x="28327" y="489033"/>
                    <a:pt x="28327" y="438296"/>
                  </a:cubicBezTo>
                  <a:cubicBezTo>
                    <a:pt x="28327" y="411518"/>
                    <a:pt x="41072" y="384740"/>
                    <a:pt x="50991" y="370649"/>
                  </a:cubicBezTo>
                  <a:cubicBezTo>
                    <a:pt x="52406" y="369240"/>
                    <a:pt x="52406" y="367830"/>
                    <a:pt x="53823" y="366420"/>
                  </a:cubicBezTo>
                  <a:lnTo>
                    <a:pt x="83566" y="328371"/>
                  </a:lnTo>
                  <a:cubicBezTo>
                    <a:pt x="83566" y="328371"/>
                    <a:pt x="109061" y="83147"/>
                    <a:pt x="113309" y="54959"/>
                  </a:cubicBezTo>
                  <a:cubicBezTo>
                    <a:pt x="116142" y="33820"/>
                    <a:pt x="143053" y="38049"/>
                    <a:pt x="143053" y="54959"/>
                  </a:cubicBezTo>
                  <a:cubicBezTo>
                    <a:pt x="141637" y="93015"/>
                    <a:pt x="114726" y="329781"/>
                    <a:pt x="114726"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7" name="Google Shape;1607;p50"/>
            <p:cNvSpPr/>
            <p:nvPr/>
          </p:nvSpPr>
          <p:spPr>
            <a:xfrm>
              <a:off x="4042352" y="1829816"/>
              <a:ext cx="167132" cy="186029"/>
            </a:xfrm>
            <a:custGeom>
              <a:rect b="b" l="l" r="r" t="t"/>
              <a:pathLst>
                <a:path extrusionOk="0" h="186029" w="167132">
                  <a:moveTo>
                    <a:pt x="167132" y="186030"/>
                  </a:moveTo>
                  <a:cubicBezTo>
                    <a:pt x="167132" y="186030"/>
                    <a:pt x="144469" y="178987"/>
                    <a:pt x="83566" y="178987"/>
                  </a:cubicBezTo>
                  <a:cubicBezTo>
                    <a:pt x="22663" y="178987"/>
                    <a:pt x="0" y="186030"/>
                    <a:pt x="0" y="186030"/>
                  </a:cubicBezTo>
                  <a:lnTo>
                    <a:pt x="0" y="7048"/>
                  </a:lnTo>
                  <a:cubicBezTo>
                    <a:pt x="0" y="7048"/>
                    <a:pt x="22663" y="0"/>
                    <a:pt x="83566" y="0"/>
                  </a:cubicBezTo>
                  <a:cubicBezTo>
                    <a:pt x="144469" y="0"/>
                    <a:pt x="167132" y="7048"/>
                    <a:pt x="167132" y="7048"/>
                  </a:cubicBezTo>
                  <a:lnTo>
                    <a:pt x="167132" y="18603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8" name="Google Shape;1608;p50"/>
            <p:cNvSpPr/>
            <p:nvPr/>
          </p:nvSpPr>
          <p:spPr>
            <a:xfrm>
              <a:off x="3852557" y="1967928"/>
              <a:ext cx="549554" cy="462260"/>
            </a:xfrm>
            <a:custGeom>
              <a:rect b="b" l="l" r="r" t="t"/>
              <a:pathLst>
                <a:path extrusionOk="0" h="462260" w="549554">
                  <a:moveTo>
                    <a:pt x="541052" y="64833"/>
                  </a:moveTo>
                  <a:cubicBezTo>
                    <a:pt x="541052" y="64833"/>
                    <a:pt x="480149" y="0"/>
                    <a:pt x="273361" y="0"/>
                  </a:cubicBezTo>
                  <a:cubicBezTo>
                    <a:pt x="66573" y="0"/>
                    <a:pt x="7086" y="64833"/>
                    <a:pt x="7086" y="64833"/>
                  </a:cubicBezTo>
                  <a:cubicBezTo>
                    <a:pt x="19831" y="131070"/>
                    <a:pt x="16999" y="233947"/>
                    <a:pt x="0" y="300190"/>
                  </a:cubicBezTo>
                  <a:lnTo>
                    <a:pt x="45326" y="359378"/>
                  </a:lnTo>
                  <a:lnTo>
                    <a:pt x="76486" y="432664"/>
                  </a:lnTo>
                  <a:cubicBezTo>
                    <a:pt x="76486" y="432664"/>
                    <a:pt x="90653" y="462261"/>
                    <a:pt x="274777" y="462261"/>
                  </a:cubicBezTo>
                  <a:cubicBezTo>
                    <a:pt x="458908" y="462261"/>
                    <a:pt x="473068" y="432664"/>
                    <a:pt x="473068" y="432664"/>
                  </a:cubicBezTo>
                  <a:lnTo>
                    <a:pt x="504228" y="359378"/>
                  </a:lnTo>
                  <a:lnTo>
                    <a:pt x="549554" y="300190"/>
                  </a:lnTo>
                  <a:cubicBezTo>
                    <a:pt x="531139" y="233947"/>
                    <a:pt x="528307" y="131070"/>
                    <a:pt x="541052"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09" name="Google Shape;1609;p50"/>
            <p:cNvSpPr/>
            <p:nvPr/>
          </p:nvSpPr>
          <p:spPr>
            <a:xfrm>
              <a:off x="3703840" y="1785906"/>
              <a:ext cx="114725" cy="520261"/>
            </a:xfrm>
            <a:custGeom>
              <a:rect b="b" l="l" r="r" t="t"/>
              <a:pathLst>
                <a:path extrusionOk="0" h="520261" w="114725">
                  <a:moveTo>
                    <a:pt x="86398" y="289134"/>
                  </a:moveTo>
                  <a:cubicBezTo>
                    <a:pt x="97727" y="383558"/>
                    <a:pt x="100565" y="458254"/>
                    <a:pt x="80734" y="520261"/>
                  </a:cubicBezTo>
                  <a:cubicBezTo>
                    <a:pt x="58071" y="520261"/>
                    <a:pt x="41072" y="506171"/>
                    <a:pt x="26912" y="486435"/>
                  </a:cubicBezTo>
                  <a:cubicBezTo>
                    <a:pt x="12745" y="469525"/>
                    <a:pt x="0" y="448386"/>
                    <a:pt x="0" y="397649"/>
                  </a:cubicBezTo>
                  <a:cubicBezTo>
                    <a:pt x="0" y="370871"/>
                    <a:pt x="12745" y="344093"/>
                    <a:pt x="22663" y="330002"/>
                  </a:cubicBezTo>
                  <a:cubicBezTo>
                    <a:pt x="24079" y="328593"/>
                    <a:pt x="24079" y="327183"/>
                    <a:pt x="25495" y="325773"/>
                  </a:cubicBezTo>
                  <a:lnTo>
                    <a:pt x="55239" y="287724"/>
                  </a:lnTo>
                  <a:cubicBezTo>
                    <a:pt x="55239" y="287724"/>
                    <a:pt x="80734" y="42500"/>
                    <a:pt x="84982" y="14312"/>
                  </a:cubicBezTo>
                  <a:cubicBezTo>
                    <a:pt x="87814" y="-6827"/>
                    <a:pt x="114726" y="-2598"/>
                    <a:pt x="114726" y="14312"/>
                  </a:cubicBezTo>
                  <a:cubicBezTo>
                    <a:pt x="113309" y="52368"/>
                    <a:pt x="86398" y="289134"/>
                    <a:pt x="86398"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0" name="Google Shape;1610;p50"/>
            <p:cNvSpPr/>
            <p:nvPr/>
          </p:nvSpPr>
          <p:spPr>
            <a:xfrm>
              <a:off x="4434687" y="1785906"/>
              <a:ext cx="114725" cy="520261"/>
            </a:xfrm>
            <a:custGeom>
              <a:rect b="b" l="l" r="r" t="t"/>
              <a:pathLst>
                <a:path extrusionOk="0" h="520261" w="114725">
                  <a:moveTo>
                    <a:pt x="28327" y="289134"/>
                  </a:moveTo>
                  <a:cubicBezTo>
                    <a:pt x="16993" y="383558"/>
                    <a:pt x="14161" y="458254"/>
                    <a:pt x="33992" y="520261"/>
                  </a:cubicBezTo>
                  <a:cubicBezTo>
                    <a:pt x="56655" y="520261"/>
                    <a:pt x="73654" y="506171"/>
                    <a:pt x="87814" y="486435"/>
                  </a:cubicBezTo>
                  <a:cubicBezTo>
                    <a:pt x="101981" y="469525"/>
                    <a:pt x="114726" y="448386"/>
                    <a:pt x="114726" y="397649"/>
                  </a:cubicBezTo>
                  <a:cubicBezTo>
                    <a:pt x="114726" y="370871"/>
                    <a:pt x="101975" y="344093"/>
                    <a:pt x="92063" y="330002"/>
                  </a:cubicBezTo>
                  <a:cubicBezTo>
                    <a:pt x="90646" y="328593"/>
                    <a:pt x="90646" y="327183"/>
                    <a:pt x="89230" y="325773"/>
                  </a:cubicBezTo>
                  <a:lnTo>
                    <a:pt x="59487" y="287724"/>
                  </a:lnTo>
                  <a:cubicBezTo>
                    <a:pt x="59487" y="287724"/>
                    <a:pt x="33992" y="42500"/>
                    <a:pt x="29744" y="14312"/>
                  </a:cubicBezTo>
                  <a:cubicBezTo>
                    <a:pt x="26912" y="-6827"/>
                    <a:pt x="0" y="-2598"/>
                    <a:pt x="0" y="14312"/>
                  </a:cubicBezTo>
                  <a:cubicBezTo>
                    <a:pt x="1416" y="52368"/>
                    <a:pt x="28327" y="289134"/>
                    <a:pt x="28327"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1" name="Google Shape;1611;p50"/>
            <p:cNvSpPr/>
            <p:nvPr/>
          </p:nvSpPr>
          <p:spPr>
            <a:xfrm>
              <a:off x="3675513" y="1745259"/>
              <a:ext cx="906475" cy="849820"/>
            </a:xfrm>
            <a:custGeom>
              <a:rect b="b" l="l" r="r" t="t"/>
              <a:pathLst>
                <a:path extrusionOk="0" h="849820" w="906475">
                  <a:moveTo>
                    <a:pt x="869652" y="335420"/>
                  </a:moveTo>
                  <a:lnTo>
                    <a:pt x="845572" y="301593"/>
                  </a:lnTo>
                  <a:lnTo>
                    <a:pt x="820077" y="39459"/>
                  </a:lnTo>
                  <a:cubicBezTo>
                    <a:pt x="817245" y="16910"/>
                    <a:pt x="798830" y="0"/>
                    <a:pt x="774751" y="0"/>
                  </a:cubicBezTo>
                  <a:cubicBezTo>
                    <a:pt x="749262" y="0"/>
                    <a:pt x="729431" y="19729"/>
                    <a:pt x="729431" y="42278"/>
                  </a:cubicBezTo>
                  <a:lnTo>
                    <a:pt x="729431" y="136703"/>
                  </a:lnTo>
                  <a:cubicBezTo>
                    <a:pt x="729431" y="136703"/>
                    <a:pt x="641617" y="26778"/>
                    <a:pt x="451822" y="26778"/>
                  </a:cubicBezTo>
                  <a:cubicBezTo>
                    <a:pt x="262027" y="26778"/>
                    <a:pt x="174212" y="136703"/>
                    <a:pt x="174212" y="136703"/>
                  </a:cubicBezTo>
                  <a:lnTo>
                    <a:pt x="174212" y="43688"/>
                  </a:lnTo>
                  <a:cubicBezTo>
                    <a:pt x="174212" y="19729"/>
                    <a:pt x="154381" y="1410"/>
                    <a:pt x="128893" y="1410"/>
                  </a:cubicBezTo>
                  <a:cubicBezTo>
                    <a:pt x="104813" y="1410"/>
                    <a:pt x="84982" y="18320"/>
                    <a:pt x="83566" y="40869"/>
                  </a:cubicBezTo>
                  <a:lnTo>
                    <a:pt x="58071" y="303003"/>
                  </a:lnTo>
                  <a:lnTo>
                    <a:pt x="33992" y="336829"/>
                  </a:lnTo>
                  <a:cubicBezTo>
                    <a:pt x="11328" y="367830"/>
                    <a:pt x="0" y="404476"/>
                    <a:pt x="0" y="442525"/>
                  </a:cubicBezTo>
                  <a:cubicBezTo>
                    <a:pt x="0" y="493262"/>
                    <a:pt x="21247" y="541179"/>
                    <a:pt x="59487" y="577818"/>
                  </a:cubicBezTo>
                  <a:lnTo>
                    <a:pt x="87814" y="604596"/>
                  </a:lnTo>
                  <a:lnTo>
                    <a:pt x="93478" y="615874"/>
                  </a:lnTo>
                  <a:cubicBezTo>
                    <a:pt x="109061" y="645465"/>
                    <a:pt x="126054" y="672243"/>
                    <a:pt x="145885" y="700431"/>
                  </a:cubicBezTo>
                  <a:lnTo>
                    <a:pt x="175628" y="741299"/>
                  </a:lnTo>
                  <a:lnTo>
                    <a:pt x="175628" y="794855"/>
                  </a:lnTo>
                  <a:cubicBezTo>
                    <a:pt x="175628" y="811765"/>
                    <a:pt x="188379" y="827272"/>
                    <a:pt x="206788" y="830091"/>
                  </a:cubicBezTo>
                  <a:cubicBezTo>
                    <a:pt x="246450" y="838543"/>
                    <a:pt x="328600" y="849821"/>
                    <a:pt x="453238" y="849821"/>
                  </a:cubicBezTo>
                  <a:cubicBezTo>
                    <a:pt x="577876" y="849821"/>
                    <a:pt x="660026" y="838543"/>
                    <a:pt x="699688" y="830091"/>
                  </a:cubicBezTo>
                  <a:cubicBezTo>
                    <a:pt x="718096" y="825862"/>
                    <a:pt x="730847" y="811765"/>
                    <a:pt x="730847" y="794855"/>
                  </a:cubicBezTo>
                  <a:lnTo>
                    <a:pt x="730847" y="741299"/>
                  </a:lnTo>
                  <a:lnTo>
                    <a:pt x="760590" y="700431"/>
                  </a:lnTo>
                  <a:cubicBezTo>
                    <a:pt x="780421" y="673653"/>
                    <a:pt x="797414" y="645465"/>
                    <a:pt x="812997" y="615874"/>
                  </a:cubicBezTo>
                  <a:lnTo>
                    <a:pt x="818661" y="604596"/>
                  </a:lnTo>
                  <a:lnTo>
                    <a:pt x="846989" y="577818"/>
                  </a:lnTo>
                  <a:cubicBezTo>
                    <a:pt x="885228" y="542588"/>
                    <a:pt x="906475" y="493262"/>
                    <a:pt x="906475" y="442525"/>
                  </a:cubicBezTo>
                  <a:cubicBezTo>
                    <a:pt x="903643" y="404476"/>
                    <a:pt x="892315" y="367830"/>
                    <a:pt x="869652" y="335420"/>
                  </a:cubicBezTo>
                  <a:close/>
                  <a:moveTo>
                    <a:pt x="114726" y="329781"/>
                  </a:moveTo>
                  <a:cubicBezTo>
                    <a:pt x="126054" y="424206"/>
                    <a:pt x="128893" y="498901"/>
                    <a:pt x="109061" y="560908"/>
                  </a:cubicBezTo>
                  <a:cubicBezTo>
                    <a:pt x="86398" y="560908"/>
                    <a:pt x="69399" y="546818"/>
                    <a:pt x="55239" y="527082"/>
                  </a:cubicBezTo>
                  <a:cubicBezTo>
                    <a:pt x="62319" y="515811"/>
                    <a:pt x="69399" y="493262"/>
                    <a:pt x="69399" y="448164"/>
                  </a:cubicBezTo>
                  <a:cubicBezTo>
                    <a:pt x="69399" y="401657"/>
                    <a:pt x="60903" y="380517"/>
                    <a:pt x="52406" y="370649"/>
                  </a:cubicBezTo>
                  <a:cubicBezTo>
                    <a:pt x="53823" y="369240"/>
                    <a:pt x="53823" y="367830"/>
                    <a:pt x="55239" y="366420"/>
                  </a:cubicBezTo>
                  <a:lnTo>
                    <a:pt x="84982" y="328371"/>
                  </a:lnTo>
                  <a:cubicBezTo>
                    <a:pt x="84982" y="328371"/>
                    <a:pt x="110477" y="83147"/>
                    <a:pt x="114726" y="54959"/>
                  </a:cubicBezTo>
                  <a:cubicBezTo>
                    <a:pt x="117558" y="33820"/>
                    <a:pt x="144469" y="38049"/>
                    <a:pt x="144469" y="54959"/>
                  </a:cubicBezTo>
                  <a:cubicBezTo>
                    <a:pt x="141637" y="93015"/>
                    <a:pt x="114726" y="329781"/>
                    <a:pt x="114726" y="329781"/>
                  </a:cubicBezTo>
                  <a:close/>
                  <a:moveTo>
                    <a:pt x="698271" y="775126"/>
                  </a:moveTo>
                  <a:cubicBezTo>
                    <a:pt x="698271" y="792036"/>
                    <a:pt x="685521" y="797674"/>
                    <a:pt x="667112" y="801903"/>
                  </a:cubicBezTo>
                  <a:cubicBezTo>
                    <a:pt x="627450" y="810362"/>
                    <a:pt x="575044" y="821633"/>
                    <a:pt x="448990" y="821633"/>
                  </a:cubicBezTo>
                  <a:cubicBezTo>
                    <a:pt x="322930" y="821633"/>
                    <a:pt x="271945" y="810362"/>
                    <a:pt x="230867" y="801903"/>
                  </a:cubicBezTo>
                  <a:cubicBezTo>
                    <a:pt x="212458" y="797674"/>
                    <a:pt x="199708" y="792036"/>
                    <a:pt x="199708" y="775126"/>
                  </a:cubicBezTo>
                  <a:lnTo>
                    <a:pt x="199708" y="753986"/>
                  </a:lnTo>
                  <a:cubicBezTo>
                    <a:pt x="246450" y="763854"/>
                    <a:pt x="304521" y="776535"/>
                    <a:pt x="447573" y="776535"/>
                  </a:cubicBezTo>
                  <a:cubicBezTo>
                    <a:pt x="590626" y="776535"/>
                    <a:pt x="650113" y="762445"/>
                    <a:pt x="695439" y="753986"/>
                  </a:cubicBezTo>
                  <a:lnTo>
                    <a:pt x="695439" y="775126"/>
                  </a:lnTo>
                  <a:lnTo>
                    <a:pt x="698271" y="775126"/>
                  </a:lnTo>
                  <a:close/>
                  <a:moveTo>
                    <a:pt x="757758" y="574999"/>
                  </a:moveTo>
                  <a:cubicBezTo>
                    <a:pt x="746430" y="624326"/>
                    <a:pt x="726599" y="669424"/>
                    <a:pt x="699688" y="711708"/>
                  </a:cubicBezTo>
                  <a:cubicBezTo>
                    <a:pt x="699688" y="711708"/>
                    <a:pt x="628866" y="738486"/>
                    <a:pt x="451822" y="738486"/>
                  </a:cubicBezTo>
                  <a:lnTo>
                    <a:pt x="450405" y="738486"/>
                  </a:lnTo>
                  <a:cubicBezTo>
                    <a:pt x="273361" y="738486"/>
                    <a:pt x="202540" y="711708"/>
                    <a:pt x="202540" y="711708"/>
                  </a:cubicBezTo>
                  <a:cubicBezTo>
                    <a:pt x="175628" y="669424"/>
                    <a:pt x="155804" y="624326"/>
                    <a:pt x="144469" y="574999"/>
                  </a:cubicBezTo>
                  <a:cubicBezTo>
                    <a:pt x="162884" y="477761"/>
                    <a:pt x="160052" y="377698"/>
                    <a:pt x="144469" y="274815"/>
                  </a:cubicBezTo>
                  <a:cubicBezTo>
                    <a:pt x="144469" y="274815"/>
                    <a:pt x="189795" y="128245"/>
                    <a:pt x="366840" y="91605"/>
                  </a:cubicBezTo>
                  <a:cubicBezTo>
                    <a:pt x="366840" y="91605"/>
                    <a:pt x="389503" y="84557"/>
                    <a:pt x="450405" y="84557"/>
                  </a:cubicBezTo>
                  <a:cubicBezTo>
                    <a:pt x="511308" y="84557"/>
                    <a:pt x="533972" y="91605"/>
                    <a:pt x="533972" y="91605"/>
                  </a:cubicBezTo>
                  <a:cubicBezTo>
                    <a:pt x="712432" y="128245"/>
                    <a:pt x="757758" y="274815"/>
                    <a:pt x="757758" y="274815"/>
                  </a:cubicBezTo>
                  <a:cubicBezTo>
                    <a:pt x="740759" y="377698"/>
                    <a:pt x="739343" y="479165"/>
                    <a:pt x="757758" y="574999"/>
                  </a:cubicBezTo>
                  <a:close/>
                  <a:moveTo>
                    <a:pt x="846989" y="527082"/>
                  </a:moveTo>
                  <a:cubicBezTo>
                    <a:pt x="832828" y="546818"/>
                    <a:pt x="815829" y="560908"/>
                    <a:pt x="793166" y="560908"/>
                  </a:cubicBezTo>
                  <a:cubicBezTo>
                    <a:pt x="773335" y="498901"/>
                    <a:pt x="776173" y="424206"/>
                    <a:pt x="787502" y="329781"/>
                  </a:cubicBezTo>
                  <a:cubicBezTo>
                    <a:pt x="787502" y="329781"/>
                    <a:pt x="760590" y="94424"/>
                    <a:pt x="757758" y="56369"/>
                  </a:cubicBezTo>
                  <a:cubicBezTo>
                    <a:pt x="756342" y="39459"/>
                    <a:pt x="784670" y="35230"/>
                    <a:pt x="787502" y="56369"/>
                  </a:cubicBezTo>
                  <a:cubicBezTo>
                    <a:pt x="790334" y="84557"/>
                    <a:pt x="817245" y="329781"/>
                    <a:pt x="817245" y="329781"/>
                  </a:cubicBezTo>
                  <a:lnTo>
                    <a:pt x="846989" y="367830"/>
                  </a:lnTo>
                  <a:cubicBezTo>
                    <a:pt x="848404" y="369240"/>
                    <a:pt x="848404" y="370649"/>
                    <a:pt x="849821" y="372059"/>
                  </a:cubicBezTo>
                  <a:cubicBezTo>
                    <a:pt x="841324" y="381927"/>
                    <a:pt x="832828" y="403066"/>
                    <a:pt x="832828" y="449574"/>
                  </a:cubicBezTo>
                  <a:cubicBezTo>
                    <a:pt x="832828" y="493262"/>
                    <a:pt x="839908" y="515811"/>
                    <a:pt x="846989"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2" name="Google Shape;1612;p50"/>
            <p:cNvSpPr/>
            <p:nvPr/>
          </p:nvSpPr>
          <p:spPr>
            <a:xfrm>
              <a:off x="3941788" y="2086311"/>
              <a:ext cx="141636" cy="225494"/>
            </a:xfrm>
            <a:custGeom>
              <a:rect b="b" l="l" r="r" t="t"/>
              <a:pathLst>
                <a:path extrusionOk="0" h="225494" w="141636">
                  <a:moveTo>
                    <a:pt x="56655" y="98653"/>
                  </a:moveTo>
                  <a:lnTo>
                    <a:pt x="70821" y="98653"/>
                  </a:lnTo>
                  <a:lnTo>
                    <a:pt x="70821" y="84563"/>
                  </a:lnTo>
                  <a:lnTo>
                    <a:pt x="84982" y="84563"/>
                  </a:lnTo>
                  <a:lnTo>
                    <a:pt x="84982" y="70466"/>
                  </a:lnTo>
                  <a:lnTo>
                    <a:pt x="99149" y="70466"/>
                  </a:lnTo>
                  <a:lnTo>
                    <a:pt x="99149" y="56375"/>
                  </a:lnTo>
                  <a:lnTo>
                    <a:pt x="113309" y="56375"/>
                  </a:lnTo>
                  <a:lnTo>
                    <a:pt x="113309" y="42285"/>
                  </a:lnTo>
                  <a:lnTo>
                    <a:pt x="141637" y="42285"/>
                  </a:lnTo>
                  <a:lnTo>
                    <a:pt x="141637" y="0"/>
                  </a:lnTo>
                  <a:lnTo>
                    <a:pt x="99149" y="0"/>
                  </a:lnTo>
                  <a:lnTo>
                    <a:pt x="99149" y="14097"/>
                  </a:lnTo>
                  <a:lnTo>
                    <a:pt x="84982" y="14097"/>
                  </a:lnTo>
                  <a:lnTo>
                    <a:pt x="84982" y="28188"/>
                  </a:lnTo>
                  <a:lnTo>
                    <a:pt x="70821" y="28188"/>
                  </a:lnTo>
                  <a:lnTo>
                    <a:pt x="70821" y="42285"/>
                  </a:lnTo>
                  <a:lnTo>
                    <a:pt x="56655" y="42285"/>
                  </a:lnTo>
                  <a:lnTo>
                    <a:pt x="56655" y="56375"/>
                  </a:lnTo>
                  <a:lnTo>
                    <a:pt x="42494" y="56375"/>
                  </a:lnTo>
                  <a:lnTo>
                    <a:pt x="42494" y="70466"/>
                  </a:lnTo>
                  <a:lnTo>
                    <a:pt x="28327" y="70466"/>
                  </a:lnTo>
                  <a:lnTo>
                    <a:pt x="28327" y="84563"/>
                  </a:lnTo>
                  <a:lnTo>
                    <a:pt x="14167" y="84563"/>
                  </a:lnTo>
                  <a:lnTo>
                    <a:pt x="14167" y="98653"/>
                  </a:lnTo>
                  <a:lnTo>
                    <a:pt x="0" y="98653"/>
                  </a:lnTo>
                  <a:lnTo>
                    <a:pt x="0" y="126841"/>
                  </a:lnTo>
                  <a:lnTo>
                    <a:pt x="14167" y="126841"/>
                  </a:lnTo>
                  <a:lnTo>
                    <a:pt x="14167" y="140932"/>
                  </a:lnTo>
                  <a:lnTo>
                    <a:pt x="28327" y="140932"/>
                  </a:lnTo>
                  <a:lnTo>
                    <a:pt x="28327" y="155029"/>
                  </a:lnTo>
                  <a:lnTo>
                    <a:pt x="42494" y="155029"/>
                  </a:lnTo>
                  <a:lnTo>
                    <a:pt x="42494" y="169120"/>
                  </a:lnTo>
                  <a:lnTo>
                    <a:pt x="56655" y="169120"/>
                  </a:lnTo>
                  <a:lnTo>
                    <a:pt x="56655" y="183217"/>
                  </a:lnTo>
                  <a:lnTo>
                    <a:pt x="70821" y="183217"/>
                  </a:lnTo>
                  <a:lnTo>
                    <a:pt x="70821" y="197307"/>
                  </a:lnTo>
                  <a:lnTo>
                    <a:pt x="84982" y="197307"/>
                  </a:lnTo>
                  <a:lnTo>
                    <a:pt x="84982" y="211398"/>
                  </a:lnTo>
                  <a:lnTo>
                    <a:pt x="99149" y="211398"/>
                  </a:lnTo>
                  <a:lnTo>
                    <a:pt x="99149" y="225495"/>
                  </a:lnTo>
                  <a:lnTo>
                    <a:pt x="141637" y="225495"/>
                  </a:lnTo>
                  <a:lnTo>
                    <a:pt x="141637" y="183217"/>
                  </a:lnTo>
                  <a:lnTo>
                    <a:pt x="113309" y="183217"/>
                  </a:lnTo>
                  <a:lnTo>
                    <a:pt x="113309" y="169120"/>
                  </a:lnTo>
                  <a:lnTo>
                    <a:pt x="99149" y="169120"/>
                  </a:lnTo>
                  <a:lnTo>
                    <a:pt x="99149" y="155029"/>
                  </a:lnTo>
                  <a:lnTo>
                    <a:pt x="84982" y="155029"/>
                  </a:lnTo>
                  <a:lnTo>
                    <a:pt x="84982" y="140932"/>
                  </a:lnTo>
                  <a:lnTo>
                    <a:pt x="70821" y="140932"/>
                  </a:lnTo>
                  <a:lnTo>
                    <a:pt x="70821" y="126841"/>
                  </a:lnTo>
                  <a:lnTo>
                    <a:pt x="56655" y="126841"/>
                  </a:lnTo>
                  <a:lnTo>
                    <a:pt x="56655" y="112750"/>
                  </a:lnTo>
                  <a:lnTo>
                    <a:pt x="56655"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3" name="Google Shape;1613;p50"/>
            <p:cNvSpPr/>
            <p:nvPr/>
          </p:nvSpPr>
          <p:spPr>
            <a:xfrm>
              <a:off x="4168413" y="2086311"/>
              <a:ext cx="141636" cy="225494"/>
            </a:xfrm>
            <a:custGeom>
              <a:rect b="b" l="l" r="r" t="t"/>
              <a:pathLst>
                <a:path extrusionOk="0" h="225494" w="141636">
                  <a:moveTo>
                    <a:pt x="56655" y="98653"/>
                  </a:moveTo>
                  <a:lnTo>
                    <a:pt x="70815" y="98653"/>
                  </a:lnTo>
                  <a:lnTo>
                    <a:pt x="70815" y="84563"/>
                  </a:lnTo>
                  <a:lnTo>
                    <a:pt x="84982" y="84563"/>
                  </a:lnTo>
                  <a:lnTo>
                    <a:pt x="84982" y="70466"/>
                  </a:lnTo>
                  <a:lnTo>
                    <a:pt x="99143" y="70466"/>
                  </a:lnTo>
                  <a:lnTo>
                    <a:pt x="99143" y="56375"/>
                  </a:lnTo>
                  <a:lnTo>
                    <a:pt x="113309" y="56375"/>
                  </a:lnTo>
                  <a:lnTo>
                    <a:pt x="113309" y="42285"/>
                  </a:lnTo>
                  <a:lnTo>
                    <a:pt x="141637" y="42285"/>
                  </a:lnTo>
                  <a:lnTo>
                    <a:pt x="141637" y="0"/>
                  </a:lnTo>
                  <a:lnTo>
                    <a:pt x="99143" y="0"/>
                  </a:lnTo>
                  <a:lnTo>
                    <a:pt x="99143" y="14097"/>
                  </a:lnTo>
                  <a:lnTo>
                    <a:pt x="84982" y="14097"/>
                  </a:lnTo>
                  <a:lnTo>
                    <a:pt x="84982" y="28188"/>
                  </a:lnTo>
                  <a:lnTo>
                    <a:pt x="70815" y="28188"/>
                  </a:lnTo>
                  <a:lnTo>
                    <a:pt x="70815" y="42285"/>
                  </a:lnTo>
                  <a:lnTo>
                    <a:pt x="56655" y="42285"/>
                  </a:lnTo>
                  <a:lnTo>
                    <a:pt x="56655" y="56375"/>
                  </a:lnTo>
                  <a:lnTo>
                    <a:pt x="42488" y="56375"/>
                  </a:lnTo>
                  <a:lnTo>
                    <a:pt x="42488" y="70466"/>
                  </a:lnTo>
                  <a:lnTo>
                    <a:pt x="28327" y="70466"/>
                  </a:lnTo>
                  <a:lnTo>
                    <a:pt x="28327" y="84563"/>
                  </a:lnTo>
                  <a:lnTo>
                    <a:pt x="14160" y="84563"/>
                  </a:lnTo>
                  <a:lnTo>
                    <a:pt x="14160" y="98653"/>
                  </a:lnTo>
                  <a:lnTo>
                    <a:pt x="0" y="98653"/>
                  </a:lnTo>
                  <a:lnTo>
                    <a:pt x="0" y="126841"/>
                  </a:lnTo>
                  <a:lnTo>
                    <a:pt x="14160" y="126841"/>
                  </a:lnTo>
                  <a:lnTo>
                    <a:pt x="14160" y="140932"/>
                  </a:lnTo>
                  <a:lnTo>
                    <a:pt x="28327" y="140932"/>
                  </a:lnTo>
                  <a:lnTo>
                    <a:pt x="28327" y="155029"/>
                  </a:lnTo>
                  <a:lnTo>
                    <a:pt x="42488" y="155029"/>
                  </a:lnTo>
                  <a:lnTo>
                    <a:pt x="42488" y="169120"/>
                  </a:lnTo>
                  <a:lnTo>
                    <a:pt x="56655" y="169120"/>
                  </a:lnTo>
                  <a:lnTo>
                    <a:pt x="56655" y="183217"/>
                  </a:lnTo>
                  <a:lnTo>
                    <a:pt x="70815" y="183217"/>
                  </a:lnTo>
                  <a:lnTo>
                    <a:pt x="70815" y="197307"/>
                  </a:lnTo>
                  <a:lnTo>
                    <a:pt x="84982" y="197307"/>
                  </a:lnTo>
                  <a:lnTo>
                    <a:pt x="84982" y="211398"/>
                  </a:lnTo>
                  <a:lnTo>
                    <a:pt x="99143" y="211398"/>
                  </a:lnTo>
                  <a:lnTo>
                    <a:pt x="99143" y="225495"/>
                  </a:lnTo>
                  <a:lnTo>
                    <a:pt x="141637" y="225495"/>
                  </a:lnTo>
                  <a:lnTo>
                    <a:pt x="141637" y="183217"/>
                  </a:lnTo>
                  <a:lnTo>
                    <a:pt x="113309" y="183217"/>
                  </a:lnTo>
                  <a:lnTo>
                    <a:pt x="113309" y="169120"/>
                  </a:lnTo>
                  <a:lnTo>
                    <a:pt x="99143" y="169120"/>
                  </a:lnTo>
                  <a:lnTo>
                    <a:pt x="99143" y="155029"/>
                  </a:lnTo>
                  <a:lnTo>
                    <a:pt x="84982" y="155029"/>
                  </a:lnTo>
                  <a:lnTo>
                    <a:pt x="84982" y="140932"/>
                  </a:lnTo>
                  <a:lnTo>
                    <a:pt x="70815" y="140932"/>
                  </a:lnTo>
                  <a:lnTo>
                    <a:pt x="70815" y="126841"/>
                  </a:lnTo>
                  <a:lnTo>
                    <a:pt x="56655" y="126841"/>
                  </a:lnTo>
                  <a:lnTo>
                    <a:pt x="56655" y="112750"/>
                  </a:lnTo>
                  <a:lnTo>
                    <a:pt x="56655"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4" name="Google Shape;1614;p50"/>
            <p:cNvSpPr/>
            <p:nvPr/>
          </p:nvSpPr>
          <p:spPr>
            <a:xfrm>
              <a:off x="3927627" y="2086311"/>
              <a:ext cx="141636" cy="225494"/>
            </a:xfrm>
            <a:custGeom>
              <a:rect b="b" l="l" r="r" t="t"/>
              <a:pathLst>
                <a:path extrusionOk="0" h="225494" w="141636">
                  <a:moveTo>
                    <a:pt x="56655" y="98653"/>
                  </a:moveTo>
                  <a:lnTo>
                    <a:pt x="70815" y="98653"/>
                  </a:lnTo>
                  <a:lnTo>
                    <a:pt x="70815" y="84563"/>
                  </a:lnTo>
                  <a:lnTo>
                    <a:pt x="84982" y="84563"/>
                  </a:lnTo>
                  <a:lnTo>
                    <a:pt x="84982" y="70466"/>
                  </a:lnTo>
                  <a:lnTo>
                    <a:pt x="99143" y="70466"/>
                  </a:lnTo>
                  <a:lnTo>
                    <a:pt x="99143" y="56375"/>
                  </a:lnTo>
                  <a:lnTo>
                    <a:pt x="113309" y="56375"/>
                  </a:lnTo>
                  <a:lnTo>
                    <a:pt x="113309" y="42285"/>
                  </a:lnTo>
                  <a:lnTo>
                    <a:pt x="141637" y="42285"/>
                  </a:lnTo>
                  <a:lnTo>
                    <a:pt x="141637" y="0"/>
                  </a:lnTo>
                  <a:lnTo>
                    <a:pt x="99143" y="0"/>
                  </a:lnTo>
                  <a:lnTo>
                    <a:pt x="99143" y="14097"/>
                  </a:lnTo>
                  <a:lnTo>
                    <a:pt x="84982" y="14097"/>
                  </a:lnTo>
                  <a:lnTo>
                    <a:pt x="84982" y="28188"/>
                  </a:lnTo>
                  <a:lnTo>
                    <a:pt x="70815" y="28188"/>
                  </a:lnTo>
                  <a:lnTo>
                    <a:pt x="70815" y="42285"/>
                  </a:lnTo>
                  <a:lnTo>
                    <a:pt x="56655" y="42285"/>
                  </a:lnTo>
                  <a:lnTo>
                    <a:pt x="56655" y="56375"/>
                  </a:lnTo>
                  <a:lnTo>
                    <a:pt x="42488" y="56375"/>
                  </a:lnTo>
                  <a:lnTo>
                    <a:pt x="42488" y="70466"/>
                  </a:lnTo>
                  <a:lnTo>
                    <a:pt x="28327" y="70466"/>
                  </a:lnTo>
                  <a:lnTo>
                    <a:pt x="28327" y="84563"/>
                  </a:lnTo>
                  <a:lnTo>
                    <a:pt x="14161" y="84563"/>
                  </a:lnTo>
                  <a:lnTo>
                    <a:pt x="14161" y="98653"/>
                  </a:lnTo>
                  <a:lnTo>
                    <a:pt x="0" y="98653"/>
                  </a:lnTo>
                  <a:lnTo>
                    <a:pt x="0" y="126841"/>
                  </a:lnTo>
                  <a:lnTo>
                    <a:pt x="14161" y="126841"/>
                  </a:lnTo>
                  <a:lnTo>
                    <a:pt x="14161" y="140932"/>
                  </a:lnTo>
                  <a:lnTo>
                    <a:pt x="28327" y="140932"/>
                  </a:lnTo>
                  <a:lnTo>
                    <a:pt x="28327" y="155029"/>
                  </a:lnTo>
                  <a:lnTo>
                    <a:pt x="42488" y="155029"/>
                  </a:lnTo>
                  <a:lnTo>
                    <a:pt x="42488" y="169120"/>
                  </a:lnTo>
                  <a:lnTo>
                    <a:pt x="56655" y="169120"/>
                  </a:lnTo>
                  <a:lnTo>
                    <a:pt x="56655" y="183217"/>
                  </a:lnTo>
                  <a:lnTo>
                    <a:pt x="70815" y="183217"/>
                  </a:lnTo>
                  <a:lnTo>
                    <a:pt x="70815" y="197307"/>
                  </a:lnTo>
                  <a:lnTo>
                    <a:pt x="84982" y="197307"/>
                  </a:lnTo>
                  <a:lnTo>
                    <a:pt x="84982" y="211398"/>
                  </a:lnTo>
                  <a:lnTo>
                    <a:pt x="99143" y="211398"/>
                  </a:lnTo>
                  <a:lnTo>
                    <a:pt x="99143" y="225495"/>
                  </a:lnTo>
                  <a:lnTo>
                    <a:pt x="141637" y="225495"/>
                  </a:lnTo>
                  <a:lnTo>
                    <a:pt x="141637" y="183217"/>
                  </a:lnTo>
                  <a:lnTo>
                    <a:pt x="113309" y="183217"/>
                  </a:lnTo>
                  <a:lnTo>
                    <a:pt x="113309" y="169120"/>
                  </a:lnTo>
                  <a:lnTo>
                    <a:pt x="99143" y="169120"/>
                  </a:lnTo>
                  <a:lnTo>
                    <a:pt x="99143" y="155029"/>
                  </a:lnTo>
                  <a:lnTo>
                    <a:pt x="84982" y="155029"/>
                  </a:lnTo>
                  <a:lnTo>
                    <a:pt x="84982" y="140932"/>
                  </a:lnTo>
                  <a:lnTo>
                    <a:pt x="70815" y="140932"/>
                  </a:lnTo>
                  <a:lnTo>
                    <a:pt x="70815" y="126841"/>
                  </a:lnTo>
                  <a:lnTo>
                    <a:pt x="56655" y="126841"/>
                  </a:lnTo>
                  <a:lnTo>
                    <a:pt x="56655" y="112750"/>
                  </a:lnTo>
                  <a:lnTo>
                    <a:pt x="56655"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5" name="Google Shape;1615;p50"/>
            <p:cNvSpPr/>
            <p:nvPr/>
          </p:nvSpPr>
          <p:spPr>
            <a:xfrm>
              <a:off x="4154246" y="2086311"/>
              <a:ext cx="141637" cy="225494"/>
            </a:xfrm>
            <a:custGeom>
              <a:rect b="b" l="l" r="r" t="t"/>
              <a:pathLst>
                <a:path extrusionOk="0" h="225494" w="141637">
                  <a:moveTo>
                    <a:pt x="56655" y="98653"/>
                  </a:moveTo>
                  <a:lnTo>
                    <a:pt x="70822" y="98653"/>
                  </a:lnTo>
                  <a:lnTo>
                    <a:pt x="70822" y="84563"/>
                  </a:lnTo>
                  <a:lnTo>
                    <a:pt x="84982" y="84563"/>
                  </a:lnTo>
                  <a:lnTo>
                    <a:pt x="84982" y="70466"/>
                  </a:lnTo>
                  <a:lnTo>
                    <a:pt x="99149" y="70466"/>
                  </a:lnTo>
                  <a:lnTo>
                    <a:pt x="99149" y="56375"/>
                  </a:lnTo>
                  <a:lnTo>
                    <a:pt x="113310" y="56375"/>
                  </a:lnTo>
                  <a:lnTo>
                    <a:pt x="113310" y="42285"/>
                  </a:lnTo>
                  <a:lnTo>
                    <a:pt x="141637" y="42285"/>
                  </a:lnTo>
                  <a:lnTo>
                    <a:pt x="141637" y="0"/>
                  </a:lnTo>
                  <a:lnTo>
                    <a:pt x="99149" y="0"/>
                  </a:lnTo>
                  <a:lnTo>
                    <a:pt x="99149" y="14097"/>
                  </a:lnTo>
                  <a:lnTo>
                    <a:pt x="84982" y="14097"/>
                  </a:lnTo>
                  <a:lnTo>
                    <a:pt x="84982" y="28188"/>
                  </a:lnTo>
                  <a:lnTo>
                    <a:pt x="70822" y="28188"/>
                  </a:lnTo>
                  <a:lnTo>
                    <a:pt x="70822" y="42285"/>
                  </a:lnTo>
                  <a:lnTo>
                    <a:pt x="56655" y="42285"/>
                  </a:lnTo>
                  <a:lnTo>
                    <a:pt x="56655" y="56375"/>
                  </a:lnTo>
                  <a:lnTo>
                    <a:pt x="42494" y="56375"/>
                  </a:lnTo>
                  <a:lnTo>
                    <a:pt x="42494" y="70466"/>
                  </a:lnTo>
                  <a:lnTo>
                    <a:pt x="28327" y="70466"/>
                  </a:lnTo>
                  <a:lnTo>
                    <a:pt x="28327" y="84563"/>
                  </a:lnTo>
                  <a:lnTo>
                    <a:pt x="14167" y="84563"/>
                  </a:lnTo>
                  <a:lnTo>
                    <a:pt x="14167" y="98653"/>
                  </a:lnTo>
                  <a:lnTo>
                    <a:pt x="0" y="98653"/>
                  </a:lnTo>
                  <a:lnTo>
                    <a:pt x="0" y="126841"/>
                  </a:lnTo>
                  <a:lnTo>
                    <a:pt x="14167" y="126841"/>
                  </a:lnTo>
                  <a:lnTo>
                    <a:pt x="14167" y="140932"/>
                  </a:lnTo>
                  <a:lnTo>
                    <a:pt x="28327" y="140932"/>
                  </a:lnTo>
                  <a:lnTo>
                    <a:pt x="28327" y="155029"/>
                  </a:lnTo>
                  <a:lnTo>
                    <a:pt x="42494" y="155029"/>
                  </a:lnTo>
                  <a:lnTo>
                    <a:pt x="42494" y="169120"/>
                  </a:lnTo>
                  <a:lnTo>
                    <a:pt x="56655" y="169120"/>
                  </a:lnTo>
                  <a:lnTo>
                    <a:pt x="56655" y="183217"/>
                  </a:lnTo>
                  <a:lnTo>
                    <a:pt x="70822" y="183217"/>
                  </a:lnTo>
                  <a:lnTo>
                    <a:pt x="70822" y="197307"/>
                  </a:lnTo>
                  <a:lnTo>
                    <a:pt x="84982" y="197307"/>
                  </a:lnTo>
                  <a:lnTo>
                    <a:pt x="84982" y="211398"/>
                  </a:lnTo>
                  <a:lnTo>
                    <a:pt x="99149" y="211398"/>
                  </a:lnTo>
                  <a:lnTo>
                    <a:pt x="99149" y="225495"/>
                  </a:lnTo>
                  <a:lnTo>
                    <a:pt x="141637" y="225495"/>
                  </a:lnTo>
                  <a:lnTo>
                    <a:pt x="141637" y="183217"/>
                  </a:lnTo>
                  <a:lnTo>
                    <a:pt x="113310" y="183217"/>
                  </a:lnTo>
                  <a:lnTo>
                    <a:pt x="113310" y="169120"/>
                  </a:lnTo>
                  <a:lnTo>
                    <a:pt x="99149" y="169120"/>
                  </a:lnTo>
                  <a:lnTo>
                    <a:pt x="99149" y="155029"/>
                  </a:lnTo>
                  <a:lnTo>
                    <a:pt x="84982" y="155029"/>
                  </a:lnTo>
                  <a:lnTo>
                    <a:pt x="84982" y="140932"/>
                  </a:lnTo>
                  <a:lnTo>
                    <a:pt x="70822" y="140932"/>
                  </a:lnTo>
                  <a:lnTo>
                    <a:pt x="70822" y="126841"/>
                  </a:lnTo>
                  <a:lnTo>
                    <a:pt x="56655" y="126841"/>
                  </a:lnTo>
                  <a:lnTo>
                    <a:pt x="56655" y="112750"/>
                  </a:lnTo>
                  <a:lnTo>
                    <a:pt x="56655"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16" name="Google Shape;1616;p50"/>
          <p:cNvGrpSpPr/>
          <p:nvPr/>
        </p:nvGrpSpPr>
        <p:grpSpPr>
          <a:xfrm>
            <a:off x="1555856" y="1905171"/>
            <a:ext cx="529563" cy="496465"/>
            <a:chOff x="2359767" y="1745259"/>
            <a:chExt cx="906475" cy="849820"/>
          </a:xfrm>
        </p:grpSpPr>
        <p:sp>
          <p:nvSpPr>
            <p:cNvPr id="1617" name="Google Shape;1617;p50"/>
            <p:cNvSpPr/>
            <p:nvPr/>
          </p:nvSpPr>
          <p:spPr>
            <a:xfrm>
              <a:off x="2359767" y="1745259"/>
              <a:ext cx="906475" cy="849820"/>
            </a:xfrm>
            <a:custGeom>
              <a:rect b="b" l="l" r="r" t="t"/>
              <a:pathLst>
                <a:path extrusionOk="0" h="849820" w="906475">
                  <a:moveTo>
                    <a:pt x="869652" y="335420"/>
                  </a:moveTo>
                  <a:lnTo>
                    <a:pt x="845572" y="301593"/>
                  </a:lnTo>
                  <a:lnTo>
                    <a:pt x="820077" y="39459"/>
                  </a:lnTo>
                  <a:cubicBezTo>
                    <a:pt x="817245" y="16910"/>
                    <a:pt x="797414" y="0"/>
                    <a:pt x="774751" y="0"/>
                  </a:cubicBezTo>
                  <a:cubicBezTo>
                    <a:pt x="749255" y="0"/>
                    <a:pt x="729431" y="19729"/>
                    <a:pt x="729431" y="42278"/>
                  </a:cubicBezTo>
                  <a:lnTo>
                    <a:pt x="729431" y="136703"/>
                  </a:lnTo>
                  <a:cubicBezTo>
                    <a:pt x="729431" y="136703"/>
                    <a:pt x="641610" y="26778"/>
                    <a:pt x="451821" y="26778"/>
                  </a:cubicBezTo>
                  <a:cubicBezTo>
                    <a:pt x="262026" y="26778"/>
                    <a:pt x="174212" y="136703"/>
                    <a:pt x="174212" y="136703"/>
                  </a:cubicBezTo>
                  <a:lnTo>
                    <a:pt x="174212" y="43688"/>
                  </a:lnTo>
                  <a:cubicBezTo>
                    <a:pt x="174212" y="19729"/>
                    <a:pt x="154381" y="1410"/>
                    <a:pt x="128886" y="1410"/>
                  </a:cubicBezTo>
                  <a:cubicBezTo>
                    <a:pt x="104807" y="1410"/>
                    <a:pt x="84982" y="18320"/>
                    <a:pt x="83566" y="40869"/>
                  </a:cubicBezTo>
                  <a:lnTo>
                    <a:pt x="58071" y="303003"/>
                  </a:lnTo>
                  <a:lnTo>
                    <a:pt x="33992" y="336829"/>
                  </a:lnTo>
                  <a:cubicBezTo>
                    <a:pt x="11328" y="367830"/>
                    <a:pt x="0" y="404476"/>
                    <a:pt x="0" y="442525"/>
                  </a:cubicBezTo>
                  <a:cubicBezTo>
                    <a:pt x="0" y="493262"/>
                    <a:pt x="21241" y="541179"/>
                    <a:pt x="59487" y="577818"/>
                  </a:cubicBezTo>
                  <a:lnTo>
                    <a:pt x="87814" y="604596"/>
                  </a:lnTo>
                  <a:lnTo>
                    <a:pt x="93478" y="615874"/>
                  </a:lnTo>
                  <a:cubicBezTo>
                    <a:pt x="109061" y="645465"/>
                    <a:pt x="126054" y="672243"/>
                    <a:pt x="145885" y="700431"/>
                  </a:cubicBezTo>
                  <a:lnTo>
                    <a:pt x="175628" y="741299"/>
                  </a:lnTo>
                  <a:lnTo>
                    <a:pt x="175628" y="794855"/>
                  </a:lnTo>
                  <a:cubicBezTo>
                    <a:pt x="175628" y="811765"/>
                    <a:pt x="188373" y="827272"/>
                    <a:pt x="206788" y="830091"/>
                  </a:cubicBezTo>
                  <a:cubicBezTo>
                    <a:pt x="246443" y="838543"/>
                    <a:pt x="328594" y="849821"/>
                    <a:pt x="453238" y="849821"/>
                  </a:cubicBezTo>
                  <a:cubicBezTo>
                    <a:pt x="577875" y="849821"/>
                    <a:pt x="660025" y="838543"/>
                    <a:pt x="699687" y="830091"/>
                  </a:cubicBezTo>
                  <a:cubicBezTo>
                    <a:pt x="718096" y="825862"/>
                    <a:pt x="730847" y="811765"/>
                    <a:pt x="730847" y="794855"/>
                  </a:cubicBezTo>
                  <a:lnTo>
                    <a:pt x="730847" y="741299"/>
                  </a:lnTo>
                  <a:lnTo>
                    <a:pt x="760590" y="700431"/>
                  </a:lnTo>
                  <a:cubicBezTo>
                    <a:pt x="780415" y="673653"/>
                    <a:pt x="797414" y="645465"/>
                    <a:pt x="812997" y="615874"/>
                  </a:cubicBezTo>
                  <a:lnTo>
                    <a:pt x="818661" y="604596"/>
                  </a:lnTo>
                  <a:lnTo>
                    <a:pt x="846988" y="577818"/>
                  </a:lnTo>
                  <a:cubicBezTo>
                    <a:pt x="885228" y="542588"/>
                    <a:pt x="906475" y="493262"/>
                    <a:pt x="906475" y="442525"/>
                  </a:cubicBezTo>
                  <a:cubicBezTo>
                    <a:pt x="903643" y="404476"/>
                    <a:pt x="892308" y="367830"/>
                    <a:pt x="869652" y="335420"/>
                  </a:cubicBezTo>
                  <a:close/>
                  <a:moveTo>
                    <a:pt x="114725" y="329781"/>
                  </a:moveTo>
                  <a:cubicBezTo>
                    <a:pt x="126054" y="424206"/>
                    <a:pt x="128886" y="498901"/>
                    <a:pt x="109061" y="560908"/>
                  </a:cubicBezTo>
                  <a:cubicBezTo>
                    <a:pt x="86398" y="560908"/>
                    <a:pt x="69399" y="546818"/>
                    <a:pt x="55239" y="527082"/>
                  </a:cubicBezTo>
                  <a:cubicBezTo>
                    <a:pt x="41072" y="510172"/>
                    <a:pt x="28327" y="489033"/>
                    <a:pt x="28327" y="438296"/>
                  </a:cubicBezTo>
                  <a:cubicBezTo>
                    <a:pt x="28327" y="411518"/>
                    <a:pt x="41072" y="384740"/>
                    <a:pt x="50990" y="370649"/>
                  </a:cubicBezTo>
                  <a:cubicBezTo>
                    <a:pt x="52406" y="369240"/>
                    <a:pt x="52406" y="367830"/>
                    <a:pt x="53822" y="366420"/>
                  </a:cubicBezTo>
                  <a:lnTo>
                    <a:pt x="83566" y="328371"/>
                  </a:lnTo>
                  <a:cubicBezTo>
                    <a:pt x="83566" y="328371"/>
                    <a:pt x="109061" y="83147"/>
                    <a:pt x="113309" y="54959"/>
                  </a:cubicBezTo>
                  <a:cubicBezTo>
                    <a:pt x="116142" y="33820"/>
                    <a:pt x="143053" y="38049"/>
                    <a:pt x="143053" y="54959"/>
                  </a:cubicBezTo>
                  <a:cubicBezTo>
                    <a:pt x="141637" y="93015"/>
                    <a:pt x="114725" y="329781"/>
                    <a:pt x="114725"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8" name="Google Shape;1618;p50"/>
            <p:cNvSpPr/>
            <p:nvPr/>
          </p:nvSpPr>
          <p:spPr>
            <a:xfrm>
              <a:off x="2726607" y="1829816"/>
              <a:ext cx="167132" cy="186029"/>
            </a:xfrm>
            <a:custGeom>
              <a:rect b="b" l="l" r="r" t="t"/>
              <a:pathLst>
                <a:path extrusionOk="0" h="186029" w="167132">
                  <a:moveTo>
                    <a:pt x="167132" y="186030"/>
                  </a:moveTo>
                  <a:cubicBezTo>
                    <a:pt x="167132" y="186030"/>
                    <a:pt x="144469" y="178987"/>
                    <a:pt x="83566" y="178987"/>
                  </a:cubicBezTo>
                  <a:cubicBezTo>
                    <a:pt x="22663" y="178987"/>
                    <a:pt x="0" y="186030"/>
                    <a:pt x="0" y="186030"/>
                  </a:cubicBezTo>
                  <a:lnTo>
                    <a:pt x="0" y="7048"/>
                  </a:lnTo>
                  <a:cubicBezTo>
                    <a:pt x="0" y="7048"/>
                    <a:pt x="22663" y="0"/>
                    <a:pt x="83566" y="0"/>
                  </a:cubicBezTo>
                  <a:cubicBezTo>
                    <a:pt x="144469" y="0"/>
                    <a:pt x="167132" y="7048"/>
                    <a:pt x="167132" y="7048"/>
                  </a:cubicBezTo>
                  <a:lnTo>
                    <a:pt x="167132" y="18603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19" name="Google Shape;1619;p50"/>
            <p:cNvSpPr/>
            <p:nvPr/>
          </p:nvSpPr>
          <p:spPr>
            <a:xfrm>
              <a:off x="2536812" y="1967928"/>
              <a:ext cx="549548" cy="462260"/>
            </a:xfrm>
            <a:custGeom>
              <a:rect b="b" l="l" r="r" t="t"/>
              <a:pathLst>
                <a:path extrusionOk="0" h="462260" w="549548">
                  <a:moveTo>
                    <a:pt x="541052" y="64833"/>
                  </a:moveTo>
                  <a:cubicBezTo>
                    <a:pt x="541052" y="64833"/>
                    <a:pt x="480149" y="0"/>
                    <a:pt x="273361" y="0"/>
                  </a:cubicBezTo>
                  <a:cubicBezTo>
                    <a:pt x="66567" y="0"/>
                    <a:pt x="7080" y="64833"/>
                    <a:pt x="7080" y="64833"/>
                  </a:cubicBezTo>
                  <a:cubicBezTo>
                    <a:pt x="19831" y="131070"/>
                    <a:pt x="16999" y="233947"/>
                    <a:pt x="0" y="300190"/>
                  </a:cubicBezTo>
                  <a:lnTo>
                    <a:pt x="45326" y="359378"/>
                  </a:lnTo>
                  <a:lnTo>
                    <a:pt x="76486" y="432664"/>
                  </a:lnTo>
                  <a:cubicBezTo>
                    <a:pt x="76486" y="432664"/>
                    <a:pt x="90646" y="462261"/>
                    <a:pt x="274777" y="462261"/>
                  </a:cubicBezTo>
                  <a:cubicBezTo>
                    <a:pt x="458902" y="462261"/>
                    <a:pt x="473069" y="432664"/>
                    <a:pt x="473069" y="432664"/>
                  </a:cubicBezTo>
                  <a:lnTo>
                    <a:pt x="504228" y="359378"/>
                  </a:lnTo>
                  <a:lnTo>
                    <a:pt x="549548" y="300190"/>
                  </a:lnTo>
                  <a:cubicBezTo>
                    <a:pt x="531140" y="233947"/>
                    <a:pt x="528308" y="131070"/>
                    <a:pt x="541052"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0" name="Google Shape;1620;p50"/>
            <p:cNvSpPr/>
            <p:nvPr/>
          </p:nvSpPr>
          <p:spPr>
            <a:xfrm>
              <a:off x="2388095" y="1785906"/>
              <a:ext cx="114725" cy="520261"/>
            </a:xfrm>
            <a:custGeom>
              <a:rect b="b" l="l" r="r" t="t"/>
              <a:pathLst>
                <a:path extrusionOk="0" h="520261" w="114725">
                  <a:moveTo>
                    <a:pt x="86398" y="289134"/>
                  </a:moveTo>
                  <a:cubicBezTo>
                    <a:pt x="97726" y="383558"/>
                    <a:pt x="100559" y="458254"/>
                    <a:pt x="80734" y="520261"/>
                  </a:cubicBezTo>
                  <a:cubicBezTo>
                    <a:pt x="58071" y="520261"/>
                    <a:pt x="41072" y="506171"/>
                    <a:pt x="26911" y="486435"/>
                  </a:cubicBezTo>
                  <a:cubicBezTo>
                    <a:pt x="12744" y="469525"/>
                    <a:pt x="0" y="448386"/>
                    <a:pt x="0" y="397649"/>
                  </a:cubicBezTo>
                  <a:cubicBezTo>
                    <a:pt x="0" y="370871"/>
                    <a:pt x="12744" y="344093"/>
                    <a:pt x="22663" y="330002"/>
                  </a:cubicBezTo>
                  <a:cubicBezTo>
                    <a:pt x="24079" y="328593"/>
                    <a:pt x="24079" y="327183"/>
                    <a:pt x="25495" y="325773"/>
                  </a:cubicBezTo>
                  <a:lnTo>
                    <a:pt x="55239" y="287724"/>
                  </a:lnTo>
                  <a:cubicBezTo>
                    <a:pt x="55239" y="287724"/>
                    <a:pt x="80734" y="42500"/>
                    <a:pt x="84982" y="14312"/>
                  </a:cubicBezTo>
                  <a:cubicBezTo>
                    <a:pt x="87814" y="-6827"/>
                    <a:pt x="114725" y="-2598"/>
                    <a:pt x="114725" y="14312"/>
                  </a:cubicBezTo>
                  <a:cubicBezTo>
                    <a:pt x="113309" y="52368"/>
                    <a:pt x="86398" y="289134"/>
                    <a:pt x="86398"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1" name="Google Shape;1621;p50"/>
            <p:cNvSpPr/>
            <p:nvPr/>
          </p:nvSpPr>
          <p:spPr>
            <a:xfrm>
              <a:off x="3118942" y="1785906"/>
              <a:ext cx="114725" cy="520261"/>
            </a:xfrm>
            <a:custGeom>
              <a:rect b="b" l="l" r="r" t="t"/>
              <a:pathLst>
                <a:path extrusionOk="0" h="520261" w="114725">
                  <a:moveTo>
                    <a:pt x="28327" y="289134"/>
                  </a:moveTo>
                  <a:cubicBezTo>
                    <a:pt x="16993" y="383558"/>
                    <a:pt x="14161" y="458254"/>
                    <a:pt x="33992" y="520261"/>
                  </a:cubicBezTo>
                  <a:cubicBezTo>
                    <a:pt x="56655" y="520261"/>
                    <a:pt x="73647" y="506171"/>
                    <a:pt x="87814" y="486435"/>
                  </a:cubicBezTo>
                  <a:cubicBezTo>
                    <a:pt x="101975" y="469525"/>
                    <a:pt x="114726" y="448386"/>
                    <a:pt x="114726" y="397649"/>
                  </a:cubicBezTo>
                  <a:cubicBezTo>
                    <a:pt x="114726" y="370871"/>
                    <a:pt x="101975" y="344093"/>
                    <a:pt x="92062" y="330002"/>
                  </a:cubicBezTo>
                  <a:cubicBezTo>
                    <a:pt x="90646" y="328593"/>
                    <a:pt x="90646" y="327183"/>
                    <a:pt x="89230" y="325773"/>
                  </a:cubicBezTo>
                  <a:lnTo>
                    <a:pt x="59487" y="287724"/>
                  </a:lnTo>
                  <a:cubicBezTo>
                    <a:pt x="59487" y="287724"/>
                    <a:pt x="33992" y="42500"/>
                    <a:pt x="29743" y="14312"/>
                  </a:cubicBezTo>
                  <a:cubicBezTo>
                    <a:pt x="26911" y="-6827"/>
                    <a:pt x="0" y="-2598"/>
                    <a:pt x="0" y="14312"/>
                  </a:cubicBezTo>
                  <a:cubicBezTo>
                    <a:pt x="1416" y="52368"/>
                    <a:pt x="28327" y="289134"/>
                    <a:pt x="28327"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2" name="Google Shape;1622;p50"/>
            <p:cNvSpPr/>
            <p:nvPr/>
          </p:nvSpPr>
          <p:spPr>
            <a:xfrm>
              <a:off x="2359767" y="1745259"/>
              <a:ext cx="906475" cy="849820"/>
            </a:xfrm>
            <a:custGeom>
              <a:rect b="b" l="l" r="r" t="t"/>
              <a:pathLst>
                <a:path extrusionOk="0" h="849820" w="906475">
                  <a:moveTo>
                    <a:pt x="869652" y="335420"/>
                  </a:moveTo>
                  <a:lnTo>
                    <a:pt x="845572" y="301593"/>
                  </a:lnTo>
                  <a:lnTo>
                    <a:pt x="820077" y="39459"/>
                  </a:lnTo>
                  <a:cubicBezTo>
                    <a:pt x="817245" y="16910"/>
                    <a:pt x="798830" y="0"/>
                    <a:pt x="774751" y="0"/>
                  </a:cubicBezTo>
                  <a:cubicBezTo>
                    <a:pt x="749255" y="0"/>
                    <a:pt x="729431" y="19729"/>
                    <a:pt x="729431" y="42278"/>
                  </a:cubicBezTo>
                  <a:lnTo>
                    <a:pt x="729431" y="136703"/>
                  </a:lnTo>
                  <a:cubicBezTo>
                    <a:pt x="729431" y="136703"/>
                    <a:pt x="641610" y="26778"/>
                    <a:pt x="451821" y="26778"/>
                  </a:cubicBezTo>
                  <a:cubicBezTo>
                    <a:pt x="262026" y="26778"/>
                    <a:pt x="174212" y="136703"/>
                    <a:pt x="174212" y="136703"/>
                  </a:cubicBezTo>
                  <a:lnTo>
                    <a:pt x="174212" y="43688"/>
                  </a:lnTo>
                  <a:cubicBezTo>
                    <a:pt x="174212" y="19729"/>
                    <a:pt x="154381" y="1410"/>
                    <a:pt x="128886" y="1410"/>
                  </a:cubicBezTo>
                  <a:cubicBezTo>
                    <a:pt x="104807" y="1410"/>
                    <a:pt x="84982" y="18320"/>
                    <a:pt x="83566" y="40869"/>
                  </a:cubicBezTo>
                  <a:lnTo>
                    <a:pt x="58071" y="303003"/>
                  </a:lnTo>
                  <a:lnTo>
                    <a:pt x="33992" y="336829"/>
                  </a:lnTo>
                  <a:cubicBezTo>
                    <a:pt x="11328" y="367830"/>
                    <a:pt x="0" y="404476"/>
                    <a:pt x="0" y="442525"/>
                  </a:cubicBezTo>
                  <a:cubicBezTo>
                    <a:pt x="0" y="493262"/>
                    <a:pt x="21241" y="541179"/>
                    <a:pt x="59487" y="577818"/>
                  </a:cubicBezTo>
                  <a:lnTo>
                    <a:pt x="87814" y="604596"/>
                  </a:lnTo>
                  <a:lnTo>
                    <a:pt x="93478" y="615874"/>
                  </a:lnTo>
                  <a:cubicBezTo>
                    <a:pt x="109061" y="645465"/>
                    <a:pt x="126054" y="672243"/>
                    <a:pt x="145885" y="700431"/>
                  </a:cubicBezTo>
                  <a:lnTo>
                    <a:pt x="175628" y="741299"/>
                  </a:lnTo>
                  <a:lnTo>
                    <a:pt x="175628" y="794855"/>
                  </a:lnTo>
                  <a:cubicBezTo>
                    <a:pt x="175628" y="811765"/>
                    <a:pt x="188373" y="827272"/>
                    <a:pt x="206788" y="830091"/>
                  </a:cubicBezTo>
                  <a:cubicBezTo>
                    <a:pt x="246443" y="838543"/>
                    <a:pt x="328594" y="849821"/>
                    <a:pt x="453238" y="849821"/>
                  </a:cubicBezTo>
                  <a:cubicBezTo>
                    <a:pt x="579291" y="849821"/>
                    <a:pt x="660025" y="838543"/>
                    <a:pt x="699687" y="830091"/>
                  </a:cubicBezTo>
                  <a:cubicBezTo>
                    <a:pt x="718096" y="825862"/>
                    <a:pt x="730847" y="811765"/>
                    <a:pt x="730847" y="794855"/>
                  </a:cubicBezTo>
                  <a:lnTo>
                    <a:pt x="730847" y="741299"/>
                  </a:lnTo>
                  <a:lnTo>
                    <a:pt x="760590" y="700431"/>
                  </a:lnTo>
                  <a:cubicBezTo>
                    <a:pt x="780415" y="673653"/>
                    <a:pt x="797414" y="645465"/>
                    <a:pt x="812997" y="615874"/>
                  </a:cubicBezTo>
                  <a:lnTo>
                    <a:pt x="818661" y="604596"/>
                  </a:lnTo>
                  <a:lnTo>
                    <a:pt x="846988" y="577818"/>
                  </a:lnTo>
                  <a:cubicBezTo>
                    <a:pt x="885228" y="542588"/>
                    <a:pt x="906475" y="493262"/>
                    <a:pt x="906475" y="442525"/>
                  </a:cubicBezTo>
                  <a:cubicBezTo>
                    <a:pt x="903643" y="404476"/>
                    <a:pt x="892308" y="367830"/>
                    <a:pt x="869652" y="335420"/>
                  </a:cubicBezTo>
                  <a:close/>
                  <a:moveTo>
                    <a:pt x="114725" y="329781"/>
                  </a:moveTo>
                  <a:cubicBezTo>
                    <a:pt x="126054" y="424206"/>
                    <a:pt x="128886" y="498901"/>
                    <a:pt x="109061" y="560908"/>
                  </a:cubicBezTo>
                  <a:cubicBezTo>
                    <a:pt x="86398" y="560908"/>
                    <a:pt x="69399" y="546818"/>
                    <a:pt x="55239" y="527082"/>
                  </a:cubicBezTo>
                  <a:cubicBezTo>
                    <a:pt x="62319" y="515811"/>
                    <a:pt x="69399" y="493262"/>
                    <a:pt x="69399" y="448164"/>
                  </a:cubicBezTo>
                  <a:cubicBezTo>
                    <a:pt x="69399" y="401657"/>
                    <a:pt x="60903" y="380517"/>
                    <a:pt x="52406" y="370649"/>
                  </a:cubicBezTo>
                  <a:cubicBezTo>
                    <a:pt x="53822" y="369240"/>
                    <a:pt x="53822" y="367830"/>
                    <a:pt x="55239" y="366420"/>
                  </a:cubicBezTo>
                  <a:lnTo>
                    <a:pt x="84982" y="328371"/>
                  </a:lnTo>
                  <a:cubicBezTo>
                    <a:pt x="84982" y="328371"/>
                    <a:pt x="110477" y="83147"/>
                    <a:pt x="114725" y="54959"/>
                  </a:cubicBezTo>
                  <a:cubicBezTo>
                    <a:pt x="117558" y="33820"/>
                    <a:pt x="144469" y="38049"/>
                    <a:pt x="144469" y="54959"/>
                  </a:cubicBezTo>
                  <a:cubicBezTo>
                    <a:pt x="141637" y="93015"/>
                    <a:pt x="114725" y="329781"/>
                    <a:pt x="114725" y="329781"/>
                  </a:cubicBezTo>
                  <a:close/>
                  <a:moveTo>
                    <a:pt x="698265" y="775126"/>
                  </a:moveTo>
                  <a:cubicBezTo>
                    <a:pt x="698265" y="792036"/>
                    <a:pt x="685521" y="797674"/>
                    <a:pt x="667106" y="801903"/>
                  </a:cubicBezTo>
                  <a:cubicBezTo>
                    <a:pt x="627450" y="810362"/>
                    <a:pt x="575043" y="821633"/>
                    <a:pt x="448989" y="821633"/>
                  </a:cubicBezTo>
                  <a:cubicBezTo>
                    <a:pt x="322929" y="821633"/>
                    <a:pt x="271939" y="810362"/>
                    <a:pt x="230867" y="801903"/>
                  </a:cubicBezTo>
                  <a:cubicBezTo>
                    <a:pt x="212452" y="797674"/>
                    <a:pt x="199707" y="792036"/>
                    <a:pt x="199707" y="775126"/>
                  </a:cubicBezTo>
                  <a:lnTo>
                    <a:pt x="199707" y="753986"/>
                  </a:lnTo>
                  <a:cubicBezTo>
                    <a:pt x="246443" y="763848"/>
                    <a:pt x="304521" y="776535"/>
                    <a:pt x="447573" y="776535"/>
                  </a:cubicBezTo>
                  <a:cubicBezTo>
                    <a:pt x="590626" y="776535"/>
                    <a:pt x="650113" y="762445"/>
                    <a:pt x="695433" y="753986"/>
                  </a:cubicBezTo>
                  <a:lnTo>
                    <a:pt x="695433" y="775126"/>
                  </a:lnTo>
                  <a:lnTo>
                    <a:pt x="698265" y="775126"/>
                  </a:lnTo>
                  <a:close/>
                  <a:moveTo>
                    <a:pt x="757758" y="574999"/>
                  </a:moveTo>
                  <a:cubicBezTo>
                    <a:pt x="746423" y="624326"/>
                    <a:pt x="726599" y="669424"/>
                    <a:pt x="699687" y="711708"/>
                  </a:cubicBezTo>
                  <a:cubicBezTo>
                    <a:pt x="699687" y="711708"/>
                    <a:pt x="628866" y="738486"/>
                    <a:pt x="451821" y="738486"/>
                  </a:cubicBezTo>
                  <a:lnTo>
                    <a:pt x="450405" y="738486"/>
                  </a:lnTo>
                  <a:cubicBezTo>
                    <a:pt x="273355" y="738486"/>
                    <a:pt x="202540" y="711708"/>
                    <a:pt x="202540" y="711708"/>
                  </a:cubicBezTo>
                  <a:cubicBezTo>
                    <a:pt x="175628" y="669424"/>
                    <a:pt x="155797" y="624326"/>
                    <a:pt x="144469" y="574999"/>
                  </a:cubicBezTo>
                  <a:cubicBezTo>
                    <a:pt x="162877" y="477761"/>
                    <a:pt x="160045" y="377698"/>
                    <a:pt x="144469" y="274815"/>
                  </a:cubicBezTo>
                  <a:cubicBezTo>
                    <a:pt x="144469" y="274815"/>
                    <a:pt x="189789" y="128245"/>
                    <a:pt x="366839" y="91605"/>
                  </a:cubicBezTo>
                  <a:cubicBezTo>
                    <a:pt x="366839" y="91605"/>
                    <a:pt x="389503" y="84557"/>
                    <a:pt x="450405" y="84557"/>
                  </a:cubicBezTo>
                  <a:cubicBezTo>
                    <a:pt x="511308" y="84557"/>
                    <a:pt x="533972" y="91605"/>
                    <a:pt x="533972" y="91605"/>
                  </a:cubicBezTo>
                  <a:cubicBezTo>
                    <a:pt x="712432" y="128245"/>
                    <a:pt x="757758" y="274815"/>
                    <a:pt x="757758" y="274815"/>
                  </a:cubicBezTo>
                  <a:cubicBezTo>
                    <a:pt x="740759" y="377698"/>
                    <a:pt x="739343" y="479165"/>
                    <a:pt x="757758" y="574999"/>
                  </a:cubicBezTo>
                  <a:close/>
                  <a:moveTo>
                    <a:pt x="846988" y="527082"/>
                  </a:moveTo>
                  <a:cubicBezTo>
                    <a:pt x="832821" y="546818"/>
                    <a:pt x="815829" y="560908"/>
                    <a:pt x="793166" y="560908"/>
                  </a:cubicBezTo>
                  <a:cubicBezTo>
                    <a:pt x="773335" y="498901"/>
                    <a:pt x="776167" y="424206"/>
                    <a:pt x="787502" y="329781"/>
                  </a:cubicBezTo>
                  <a:cubicBezTo>
                    <a:pt x="787502" y="329781"/>
                    <a:pt x="760590" y="94424"/>
                    <a:pt x="757758" y="56369"/>
                  </a:cubicBezTo>
                  <a:cubicBezTo>
                    <a:pt x="756342" y="39459"/>
                    <a:pt x="784670" y="35230"/>
                    <a:pt x="787502" y="56369"/>
                  </a:cubicBezTo>
                  <a:cubicBezTo>
                    <a:pt x="790334" y="84557"/>
                    <a:pt x="817245" y="329781"/>
                    <a:pt x="817245" y="329781"/>
                  </a:cubicBezTo>
                  <a:lnTo>
                    <a:pt x="846988" y="367830"/>
                  </a:lnTo>
                  <a:cubicBezTo>
                    <a:pt x="848404" y="369240"/>
                    <a:pt x="848404" y="370649"/>
                    <a:pt x="849820" y="372059"/>
                  </a:cubicBezTo>
                  <a:cubicBezTo>
                    <a:pt x="841324" y="381927"/>
                    <a:pt x="832821" y="403066"/>
                    <a:pt x="832821" y="449574"/>
                  </a:cubicBezTo>
                  <a:cubicBezTo>
                    <a:pt x="832821" y="493262"/>
                    <a:pt x="839908" y="515811"/>
                    <a:pt x="846988"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3" name="Google Shape;1623;p50"/>
            <p:cNvSpPr/>
            <p:nvPr/>
          </p:nvSpPr>
          <p:spPr>
            <a:xfrm>
              <a:off x="2781846" y="2183853"/>
              <a:ext cx="56654" cy="56375"/>
            </a:xfrm>
            <a:custGeom>
              <a:rect b="b" l="l" r="r" t="t"/>
              <a:pathLst>
                <a:path extrusionOk="0" h="56375" w="56654">
                  <a:moveTo>
                    <a:pt x="0" y="56375"/>
                  </a:moveTo>
                  <a:lnTo>
                    <a:pt x="56655" y="56375"/>
                  </a:lnTo>
                  <a:lnTo>
                    <a:pt x="56655" y="0"/>
                  </a:lnTo>
                  <a:lnTo>
                    <a:pt x="0" y="0"/>
                  </a:lnTo>
                  <a:lnTo>
                    <a:pt x="0"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4" name="Google Shape;1624;p50"/>
            <p:cNvSpPr/>
            <p:nvPr/>
          </p:nvSpPr>
          <p:spPr>
            <a:xfrm>
              <a:off x="2923482" y="2183853"/>
              <a:ext cx="56654" cy="56375"/>
            </a:xfrm>
            <a:custGeom>
              <a:rect b="b" l="l" r="r" t="t"/>
              <a:pathLst>
                <a:path extrusionOk="0" h="56375" w="56654">
                  <a:moveTo>
                    <a:pt x="0" y="56375"/>
                  </a:moveTo>
                  <a:lnTo>
                    <a:pt x="56655" y="56375"/>
                  </a:lnTo>
                  <a:lnTo>
                    <a:pt x="56655" y="0"/>
                  </a:lnTo>
                  <a:lnTo>
                    <a:pt x="0" y="0"/>
                  </a:lnTo>
                  <a:lnTo>
                    <a:pt x="0"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5" name="Google Shape;1625;p50"/>
            <p:cNvSpPr/>
            <p:nvPr/>
          </p:nvSpPr>
          <p:spPr>
            <a:xfrm>
              <a:off x="2640209" y="2183853"/>
              <a:ext cx="56654" cy="56375"/>
            </a:xfrm>
            <a:custGeom>
              <a:rect b="b" l="l" r="r" t="t"/>
              <a:pathLst>
                <a:path extrusionOk="0" h="56375" w="56654">
                  <a:moveTo>
                    <a:pt x="0" y="56375"/>
                  </a:moveTo>
                  <a:lnTo>
                    <a:pt x="56655" y="56375"/>
                  </a:lnTo>
                  <a:lnTo>
                    <a:pt x="56655" y="0"/>
                  </a:lnTo>
                  <a:lnTo>
                    <a:pt x="0" y="0"/>
                  </a:lnTo>
                  <a:lnTo>
                    <a:pt x="0"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26" name="Google Shape;1626;p50"/>
          <p:cNvGrpSpPr/>
          <p:nvPr/>
        </p:nvGrpSpPr>
        <p:grpSpPr>
          <a:xfrm>
            <a:off x="2602344" y="1252559"/>
            <a:ext cx="529563" cy="496467"/>
            <a:chOff x="3675513" y="497721"/>
            <a:chExt cx="906475" cy="849824"/>
          </a:xfrm>
        </p:grpSpPr>
        <p:sp>
          <p:nvSpPr>
            <p:cNvPr id="1627" name="Google Shape;1627;p50"/>
            <p:cNvSpPr/>
            <p:nvPr/>
          </p:nvSpPr>
          <p:spPr>
            <a:xfrm>
              <a:off x="3675513" y="497721"/>
              <a:ext cx="906475" cy="849824"/>
            </a:xfrm>
            <a:custGeom>
              <a:rect b="b" l="l" r="r" t="t"/>
              <a:pathLst>
                <a:path extrusionOk="0" h="849824" w="906475">
                  <a:moveTo>
                    <a:pt x="869652" y="335417"/>
                  </a:moveTo>
                  <a:lnTo>
                    <a:pt x="845572" y="301597"/>
                  </a:lnTo>
                  <a:lnTo>
                    <a:pt x="820077" y="39461"/>
                  </a:lnTo>
                  <a:cubicBezTo>
                    <a:pt x="817245" y="16912"/>
                    <a:pt x="797414" y="0"/>
                    <a:pt x="774757" y="0"/>
                  </a:cubicBezTo>
                  <a:cubicBezTo>
                    <a:pt x="749262" y="0"/>
                    <a:pt x="729431" y="19730"/>
                    <a:pt x="729431" y="42280"/>
                  </a:cubicBezTo>
                  <a:lnTo>
                    <a:pt x="729431" y="136704"/>
                  </a:lnTo>
                  <a:cubicBezTo>
                    <a:pt x="729431" y="136704"/>
                    <a:pt x="641617" y="26777"/>
                    <a:pt x="451822" y="26777"/>
                  </a:cubicBezTo>
                  <a:cubicBezTo>
                    <a:pt x="262027" y="26777"/>
                    <a:pt x="174212" y="136704"/>
                    <a:pt x="174212" y="136704"/>
                  </a:cubicBezTo>
                  <a:lnTo>
                    <a:pt x="174212" y="43689"/>
                  </a:lnTo>
                  <a:cubicBezTo>
                    <a:pt x="174212" y="19730"/>
                    <a:pt x="154381" y="1409"/>
                    <a:pt x="128893" y="1409"/>
                  </a:cubicBezTo>
                  <a:cubicBezTo>
                    <a:pt x="104813" y="1409"/>
                    <a:pt x="84982" y="18321"/>
                    <a:pt x="83566" y="40870"/>
                  </a:cubicBezTo>
                  <a:lnTo>
                    <a:pt x="58071" y="303007"/>
                  </a:lnTo>
                  <a:lnTo>
                    <a:pt x="33992" y="336827"/>
                  </a:lnTo>
                  <a:cubicBezTo>
                    <a:pt x="11328" y="367834"/>
                    <a:pt x="0" y="404473"/>
                    <a:pt x="0" y="442529"/>
                  </a:cubicBezTo>
                  <a:cubicBezTo>
                    <a:pt x="0" y="493265"/>
                    <a:pt x="21247" y="541183"/>
                    <a:pt x="59487" y="577822"/>
                  </a:cubicBezTo>
                  <a:lnTo>
                    <a:pt x="87814" y="604600"/>
                  </a:lnTo>
                  <a:lnTo>
                    <a:pt x="93478" y="615871"/>
                  </a:lnTo>
                  <a:cubicBezTo>
                    <a:pt x="109061" y="645469"/>
                    <a:pt x="126054" y="672247"/>
                    <a:pt x="145885" y="700434"/>
                  </a:cubicBezTo>
                  <a:lnTo>
                    <a:pt x="175628" y="741303"/>
                  </a:lnTo>
                  <a:lnTo>
                    <a:pt x="175628" y="794859"/>
                  </a:lnTo>
                  <a:cubicBezTo>
                    <a:pt x="175628" y="811769"/>
                    <a:pt x="188379" y="827269"/>
                    <a:pt x="206788" y="830089"/>
                  </a:cubicBezTo>
                  <a:cubicBezTo>
                    <a:pt x="246450" y="838547"/>
                    <a:pt x="328600" y="849824"/>
                    <a:pt x="453238" y="849824"/>
                  </a:cubicBezTo>
                  <a:cubicBezTo>
                    <a:pt x="577882" y="849824"/>
                    <a:pt x="660026" y="838547"/>
                    <a:pt x="699688" y="830089"/>
                  </a:cubicBezTo>
                  <a:cubicBezTo>
                    <a:pt x="718103" y="825866"/>
                    <a:pt x="730847" y="811769"/>
                    <a:pt x="730847" y="794859"/>
                  </a:cubicBezTo>
                  <a:lnTo>
                    <a:pt x="730847" y="741303"/>
                  </a:lnTo>
                  <a:lnTo>
                    <a:pt x="760590" y="700434"/>
                  </a:lnTo>
                  <a:cubicBezTo>
                    <a:pt x="780421" y="673656"/>
                    <a:pt x="797414" y="645469"/>
                    <a:pt x="812997" y="615871"/>
                  </a:cubicBezTo>
                  <a:lnTo>
                    <a:pt x="818661" y="604600"/>
                  </a:lnTo>
                  <a:lnTo>
                    <a:pt x="846989" y="577822"/>
                  </a:lnTo>
                  <a:cubicBezTo>
                    <a:pt x="885228" y="542586"/>
                    <a:pt x="906475" y="493265"/>
                    <a:pt x="906475" y="442529"/>
                  </a:cubicBezTo>
                  <a:cubicBezTo>
                    <a:pt x="903643" y="404473"/>
                    <a:pt x="892315" y="367834"/>
                    <a:pt x="869652" y="335417"/>
                  </a:cubicBezTo>
                  <a:close/>
                  <a:moveTo>
                    <a:pt x="114726" y="329778"/>
                  </a:moveTo>
                  <a:cubicBezTo>
                    <a:pt x="126054" y="424203"/>
                    <a:pt x="128893" y="498898"/>
                    <a:pt x="109061" y="560912"/>
                  </a:cubicBezTo>
                  <a:cubicBezTo>
                    <a:pt x="86398" y="560912"/>
                    <a:pt x="69399" y="546815"/>
                    <a:pt x="55239" y="527086"/>
                  </a:cubicBezTo>
                  <a:cubicBezTo>
                    <a:pt x="41072" y="510176"/>
                    <a:pt x="28327" y="489036"/>
                    <a:pt x="28327" y="438300"/>
                  </a:cubicBezTo>
                  <a:cubicBezTo>
                    <a:pt x="28327" y="411522"/>
                    <a:pt x="41072" y="384744"/>
                    <a:pt x="50991" y="370653"/>
                  </a:cubicBezTo>
                  <a:cubicBezTo>
                    <a:pt x="52406" y="369244"/>
                    <a:pt x="52406" y="367834"/>
                    <a:pt x="53823" y="366424"/>
                  </a:cubicBezTo>
                  <a:lnTo>
                    <a:pt x="83566" y="328375"/>
                  </a:lnTo>
                  <a:cubicBezTo>
                    <a:pt x="83566" y="328375"/>
                    <a:pt x="109061" y="83150"/>
                    <a:pt x="113309" y="54963"/>
                  </a:cubicBezTo>
                  <a:cubicBezTo>
                    <a:pt x="116142" y="33823"/>
                    <a:pt x="143053" y="38052"/>
                    <a:pt x="143053" y="54963"/>
                  </a:cubicBezTo>
                  <a:cubicBezTo>
                    <a:pt x="141637" y="93015"/>
                    <a:pt x="114726" y="329778"/>
                    <a:pt x="114726" y="329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8" name="Google Shape;1628;p50"/>
            <p:cNvSpPr/>
            <p:nvPr/>
          </p:nvSpPr>
          <p:spPr>
            <a:xfrm>
              <a:off x="4042352" y="582281"/>
              <a:ext cx="167132" cy="186030"/>
            </a:xfrm>
            <a:custGeom>
              <a:rect b="b" l="l" r="r" t="t"/>
              <a:pathLst>
                <a:path extrusionOk="0" h="186030" w="167132">
                  <a:moveTo>
                    <a:pt x="167132" y="186031"/>
                  </a:moveTo>
                  <a:cubicBezTo>
                    <a:pt x="167132" y="186031"/>
                    <a:pt x="144469" y="178982"/>
                    <a:pt x="83566" y="178982"/>
                  </a:cubicBezTo>
                  <a:cubicBezTo>
                    <a:pt x="22663" y="178982"/>
                    <a:pt x="0" y="186031"/>
                    <a:pt x="0" y="186031"/>
                  </a:cubicBezTo>
                  <a:lnTo>
                    <a:pt x="0" y="7047"/>
                  </a:lnTo>
                  <a:cubicBezTo>
                    <a:pt x="0" y="7047"/>
                    <a:pt x="22663" y="0"/>
                    <a:pt x="83566" y="0"/>
                  </a:cubicBezTo>
                  <a:cubicBezTo>
                    <a:pt x="144469" y="0"/>
                    <a:pt x="167132" y="7047"/>
                    <a:pt x="167132" y="7047"/>
                  </a:cubicBezTo>
                  <a:lnTo>
                    <a:pt x="167132" y="18603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29" name="Google Shape;1629;p50"/>
            <p:cNvSpPr/>
            <p:nvPr/>
          </p:nvSpPr>
          <p:spPr>
            <a:xfrm>
              <a:off x="3852557" y="720394"/>
              <a:ext cx="549554" cy="462254"/>
            </a:xfrm>
            <a:custGeom>
              <a:rect b="b" l="l" r="r" t="t"/>
              <a:pathLst>
                <a:path extrusionOk="0" h="462254" w="549554">
                  <a:moveTo>
                    <a:pt x="541052" y="64827"/>
                  </a:moveTo>
                  <a:cubicBezTo>
                    <a:pt x="541052" y="64827"/>
                    <a:pt x="480149" y="0"/>
                    <a:pt x="273361" y="0"/>
                  </a:cubicBezTo>
                  <a:cubicBezTo>
                    <a:pt x="66573" y="0"/>
                    <a:pt x="7086" y="64827"/>
                    <a:pt x="7086" y="64827"/>
                  </a:cubicBezTo>
                  <a:cubicBezTo>
                    <a:pt x="19831" y="131064"/>
                    <a:pt x="16999" y="233947"/>
                    <a:pt x="0" y="300184"/>
                  </a:cubicBezTo>
                  <a:lnTo>
                    <a:pt x="45326" y="359378"/>
                  </a:lnTo>
                  <a:lnTo>
                    <a:pt x="76486" y="432664"/>
                  </a:lnTo>
                  <a:cubicBezTo>
                    <a:pt x="76486" y="432664"/>
                    <a:pt x="90653" y="462255"/>
                    <a:pt x="274777" y="462255"/>
                  </a:cubicBezTo>
                  <a:cubicBezTo>
                    <a:pt x="458908" y="462255"/>
                    <a:pt x="473068" y="432664"/>
                    <a:pt x="473068" y="432664"/>
                  </a:cubicBezTo>
                  <a:lnTo>
                    <a:pt x="504228" y="359378"/>
                  </a:lnTo>
                  <a:lnTo>
                    <a:pt x="549554" y="300184"/>
                  </a:lnTo>
                  <a:cubicBezTo>
                    <a:pt x="531139" y="233947"/>
                    <a:pt x="528307" y="131064"/>
                    <a:pt x="541052"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0" name="Google Shape;1630;p50"/>
            <p:cNvSpPr/>
            <p:nvPr/>
          </p:nvSpPr>
          <p:spPr>
            <a:xfrm>
              <a:off x="3703840" y="538371"/>
              <a:ext cx="114725" cy="520262"/>
            </a:xfrm>
            <a:custGeom>
              <a:rect b="b" l="l" r="r" t="t"/>
              <a:pathLst>
                <a:path extrusionOk="0" h="520262" w="114725">
                  <a:moveTo>
                    <a:pt x="86398" y="289128"/>
                  </a:moveTo>
                  <a:cubicBezTo>
                    <a:pt x="97727" y="383553"/>
                    <a:pt x="100565" y="458248"/>
                    <a:pt x="80734" y="520262"/>
                  </a:cubicBezTo>
                  <a:cubicBezTo>
                    <a:pt x="58071" y="520262"/>
                    <a:pt x="41072" y="506165"/>
                    <a:pt x="26912" y="486436"/>
                  </a:cubicBezTo>
                  <a:cubicBezTo>
                    <a:pt x="12745" y="469526"/>
                    <a:pt x="0" y="448387"/>
                    <a:pt x="0" y="397650"/>
                  </a:cubicBezTo>
                  <a:cubicBezTo>
                    <a:pt x="0" y="370872"/>
                    <a:pt x="12745" y="344094"/>
                    <a:pt x="22663" y="330003"/>
                  </a:cubicBezTo>
                  <a:cubicBezTo>
                    <a:pt x="24079" y="328594"/>
                    <a:pt x="24079" y="327184"/>
                    <a:pt x="25495" y="325774"/>
                  </a:cubicBezTo>
                  <a:lnTo>
                    <a:pt x="55239" y="287725"/>
                  </a:lnTo>
                  <a:cubicBezTo>
                    <a:pt x="55239" y="287725"/>
                    <a:pt x="80734" y="42500"/>
                    <a:pt x="84982" y="14313"/>
                  </a:cubicBezTo>
                  <a:cubicBezTo>
                    <a:pt x="87814" y="-6827"/>
                    <a:pt x="114726" y="-2599"/>
                    <a:pt x="114726" y="14313"/>
                  </a:cubicBezTo>
                  <a:cubicBezTo>
                    <a:pt x="113309" y="52365"/>
                    <a:pt x="86398" y="289128"/>
                    <a:pt x="86398"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1" name="Google Shape;1631;p50"/>
            <p:cNvSpPr/>
            <p:nvPr/>
          </p:nvSpPr>
          <p:spPr>
            <a:xfrm>
              <a:off x="4434687" y="538371"/>
              <a:ext cx="114725" cy="520262"/>
            </a:xfrm>
            <a:custGeom>
              <a:rect b="b" l="l" r="r" t="t"/>
              <a:pathLst>
                <a:path extrusionOk="0" h="520262" w="114725">
                  <a:moveTo>
                    <a:pt x="28327" y="289128"/>
                  </a:moveTo>
                  <a:cubicBezTo>
                    <a:pt x="16999" y="383553"/>
                    <a:pt x="14161" y="458248"/>
                    <a:pt x="33992" y="520262"/>
                  </a:cubicBezTo>
                  <a:cubicBezTo>
                    <a:pt x="56655" y="520262"/>
                    <a:pt x="73654" y="506165"/>
                    <a:pt x="87814" y="486436"/>
                  </a:cubicBezTo>
                  <a:cubicBezTo>
                    <a:pt x="101981" y="469526"/>
                    <a:pt x="114726" y="448387"/>
                    <a:pt x="114726" y="397650"/>
                  </a:cubicBezTo>
                  <a:cubicBezTo>
                    <a:pt x="114726" y="370872"/>
                    <a:pt x="101981" y="344094"/>
                    <a:pt x="92063" y="330003"/>
                  </a:cubicBezTo>
                  <a:cubicBezTo>
                    <a:pt x="90646" y="328594"/>
                    <a:pt x="90646" y="327184"/>
                    <a:pt x="89230" y="325774"/>
                  </a:cubicBezTo>
                  <a:lnTo>
                    <a:pt x="59487" y="287725"/>
                  </a:lnTo>
                  <a:cubicBezTo>
                    <a:pt x="59487" y="287725"/>
                    <a:pt x="33992" y="42500"/>
                    <a:pt x="29744" y="14313"/>
                  </a:cubicBezTo>
                  <a:cubicBezTo>
                    <a:pt x="26912" y="-6827"/>
                    <a:pt x="0" y="-2599"/>
                    <a:pt x="0" y="14313"/>
                  </a:cubicBezTo>
                  <a:cubicBezTo>
                    <a:pt x="1416" y="52365"/>
                    <a:pt x="28327" y="289128"/>
                    <a:pt x="28327"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2" name="Google Shape;1632;p50"/>
            <p:cNvSpPr/>
            <p:nvPr/>
          </p:nvSpPr>
          <p:spPr>
            <a:xfrm>
              <a:off x="3675513" y="497721"/>
              <a:ext cx="906475" cy="849824"/>
            </a:xfrm>
            <a:custGeom>
              <a:rect b="b" l="l" r="r" t="t"/>
              <a:pathLst>
                <a:path extrusionOk="0" h="849824" w="906475">
                  <a:moveTo>
                    <a:pt x="869652" y="335417"/>
                  </a:moveTo>
                  <a:lnTo>
                    <a:pt x="845572" y="301597"/>
                  </a:lnTo>
                  <a:lnTo>
                    <a:pt x="820077" y="39461"/>
                  </a:lnTo>
                  <a:cubicBezTo>
                    <a:pt x="817245" y="16912"/>
                    <a:pt x="798830" y="0"/>
                    <a:pt x="774757" y="0"/>
                  </a:cubicBezTo>
                  <a:cubicBezTo>
                    <a:pt x="749262" y="0"/>
                    <a:pt x="729431" y="19730"/>
                    <a:pt x="729431" y="42280"/>
                  </a:cubicBezTo>
                  <a:lnTo>
                    <a:pt x="729431" y="136704"/>
                  </a:lnTo>
                  <a:cubicBezTo>
                    <a:pt x="729431" y="136704"/>
                    <a:pt x="641617" y="26777"/>
                    <a:pt x="451822" y="26777"/>
                  </a:cubicBezTo>
                  <a:cubicBezTo>
                    <a:pt x="262027" y="26777"/>
                    <a:pt x="174212" y="136704"/>
                    <a:pt x="174212" y="136704"/>
                  </a:cubicBezTo>
                  <a:lnTo>
                    <a:pt x="174212" y="43689"/>
                  </a:lnTo>
                  <a:cubicBezTo>
                    <a:pt x="174212" y="19730"/>
                    <a:pt x="154381" y="1409"/>
                    <a:pt x="128893" y="1409"/>
                  </a:cubicBezTo>
                  <a:cubicBezTo>
                    <a:pt x="104813" y="1409"/>
                    <a:pt x="84982" y="18321"/>
                    <a:pt x="83566" y="40870"/>
                  </a:cubicBezTo>
                  <a:lnTo>
                    <a:pt x="58071" y="303007"/>
                  </a:lnTo>
                  <a:lnTo>
                    <a:pt x="33992" y="336827"/>
                  </a:lnTo>
                  <a:cubicBezTo>
                    <a:pt x="11328" y="367834"/>
                    <a:pt x="0" y="404473"/>
                    <a:pt x="0" y="442529"/>
                  </a:cubicBezTo>
                  <a:cubicBezTo>
                    <a:pt x="0" y="493265"/>
                    <a:pt x="21247" y="541183"/>
                    <a:pt x="59487" y="577822"/>
                  </a:cubicBezTo>
                  <a:lnTo>
                    <a:pt x="87814" y="604600"/>
                  </a:lnTo>
                  <a:lnTo>
                    <a:pt x="93478" y="615871"/>
                  </a:lnTo>
                  <a:cubicBezTo>
                    <a:pt x="109061" y="645469"/>
                    <a:pt x="126054" y="672247"/>
                    <a:pt x="145885" y="700434"/>
                  </a:cubicBezTo>
                  <a:lnTo>
                    <a:pt x="175628" y="741303"/>
                  </a:lnTo>
                  <a:lnTo>
                    <a:pt x="175628" y="794859"/>
                  </a:lnTo>
                  <a:cubicBezTo>
                    <a:pt x="175628" y="811769"/>
                    <a:pt x="188379" y="827269"/>
                    <a:pt x="206788" y="830089"/>
                  </a:cubicBezTo>
                  <a:cubicBezTo>
                    <a:pt x="246450" y="838547"/>
                    <a:pt x="328600" y="849824"/>
                    <a:pt x="453238" y="849824"/>
                  </a:cubicBezTo>
                  <a:cubicBezTo>
                    <a:pt x="579298" y="849824"/>
                    <a:pt x="660026" y="838547"/>
                    <a:pt x="699688" y="830089"/>
                  </a:cubicBezTo>
                  <a:cubicBezTo>
                    <a:pt x="718103" y="825866"/>
                    <a:pt x="730847" y="811769"/>
                    <a:pt x="730847" y="794859"/>
                  </a:cubicBezTo>
                  <a:lnTo>
                    <a:pt x="730847" y="741303"/>
                  </a:lnTo>
                  <a:lnTo>
                    <a:pt x="760590" y="700434"/>
                  </a:lnTo>
                  <a:cubicBezTo>
                    <a:pt x="780421" y="673656"/>
                    <a:pt x="797414" y="645469"/>
                    <a:pt x="812997" y="615871"/>
                  </a:cubicBezTo>
                  <a:lnTo>
                    <a:pt x="818661" y="604600"/>
                  </a:lnTo>
                  <a:lnTo>
                    <a:pt x="846989" y="577822"/>
                  </a:lnTo>
                  <a:cubicBezTo>
                    <a:pt x="885228" y="542586"/>
                    <a:pt x="906475" y="493265"/>
                    <a:pt x="906475" y="442529"/>
                  </a:cubicBezTo>
                  <a:cubicBezTo>
                    <a:pt x="903643" y="404473"/>
                    <a:pt x="892315" y="367834"/>
                    <a:pt x="869652" y="335417"/>
                  </a:cubicBezTo>
                  <a:close/>
                  <a:moveTo>
                    <a:pt x="114726" y="329778"/>
                  </a:moveTo>
                  <a:cubicBezTo>
                    <a:pt x="126054" y="424203"/>
                    <a:pt x="128893" y="498898"/>
                    <a:pt x="109061" y="560912"/>
                  </a:cubicBezTo>
                  <a:cubicBezTo>
                    <a:pt x="86398" y="560912"/>
                    <a:pt x="69399" y="546815"/>
                    <a:pt x="55239" y="527086"/>
                  </a:cubicBezTo>
                  <a:cubicBezTo>
                    <a:pt x="62319" y="515814"/>
                    <a:pt x="69399" y="493265"/>
                    <a:pt x="69399" y="448161"/>
                  </a:cubicBezTo>
                  <a:cubicBezTo>
                    <a:pt x="69399" y="401654"/>
                    <a:pt x="60903" y="380515"/>
                    <a:pt x="52406" y="370653"/>
                  </a:cubicBezTo>
                  <a:cubicBezTo>
                    <a:pt x="53823" y="369244"/>
                    <a:pt x="53823" y="367834"/>
                    <a:pt x="55239" y="366424"/>
                  </a:cubicBezTo>
                  <a:lnTo>
                    <a:pt x="84982" y="328375"/>
                  </a:lnTo>
                  <a:cubicBezTo>
                    <a:pt x="84982" y="328375"/>
                    <a:pt x="110477" y="83150"/>
                    <a:pt x="114726" y="54963"/>
                  </a:cubicBezTo>
                  <a:cubicBezTo>
                    <a:pt x="117558" y="33823"/>
                    <a:pt x="144469" y="38052"/>
                    <a:pt x="144469" y="54963"/>
                  </a:cubicBezTo>
                  <a:cubicBezTo>
                    <a:pt x="141637" y="93015"/>
                    <a:pt x="114726" y="329778"/>
                    <a:pt x="114726" y="329778"/>
                  </a:cubicBezTo>
                  <a:close/>
                  <a:moveTo>
                    <a:pt x="698271" y="775129"/>
                  </a:moveTo>
                  <a:cubicBezTo>
                    <a:pt x="698271" y="792039"/>
                    <a:pt x="685521" y="797678"/>
                    <a:pt x="667112" y="801907"/>
                  </a:cubicBezTo>
                  <a:cubicBezTo>
                    <a:pt x="627450" y="810359"/>
                    <a:pt x="575044" y="821637"/>
                    <a:pt x="448990" y="821637"/>
                  </a:cubicBezTo>
                  <a:cubicBezTo>
                    <a:pt x="322930" y="821637"/>
                    <a:pt x="271945" y="810359"/>
                    <a:pt x="230867" y="801907"/>
                  </a:cubicBezTo>
                  <a:cubicBezTo>
                    <a:pt x="212458" y="797678"/>
                    <a:pt x="199708" y="792039"/>
                    <a:pt x="199708" y="775129"/>
                  </a:cubicBezTo>
                  <a:lnTo>
                    <a:pt x="199708" y="753990"/>
                  </a:lnTo>
                  <a:cubicBezTo>
                    <a:pt x="246450" y="763852"/>
                    <a:pt x="304521" y="776539"/>
                    <a:pt x="447573" y="776539"/>
                  </a:cubicBezTo>
                  <a:cubicBezTo>
                    <a:pt x="590626" y="776539"/>
                    <a:pt x="650113" y="762442"/>
                    <a:pt x="695439" y="753990"/>
                  </a:cubicBezTo>
                  <a:lnTo>
                    <a:pt x="695439" y="775129"/>
                  </a:lnTo>
                  <a:lnTo>
                    <a:pt x="698271" y="775129"/>
                  </a:lnTo>
                  <a:close/>
                  <a:moveTo>
                    <a:pt x="757758" y="575003"/>
                  </a:moveTo>
                  <a:cubicBezTo>
                    <a:pt x="746430" y="624330"/>
                    <a:pt x="726599" y="669427"/>
                    <a:pt x="699688" y="711705"/>
                  </a:cubicBezTo>
                  <a:cubicBezTo>
                    <a:pt x="699688" y="711705"/>
                    <a:pt x="628866" y="738483"/>
                    <a:pt x="451822" y="738483"/>
                  </a:cubicBezTo>
                  <a:lnTo>
                    <a:pt x="450405" y="738483"/>
                  </a:lnTo>
                  <a:cubicBezTo>
                    <a:pt x="273361" y="738483"/>
                    <a:pt x="202540" y="711705"/>
                    <a:pt x="202540" y="711705"/>
                  </a:cubicBezTo>
                  <a:cubicBezTo>
                    <a:pt x="175628" y="669427"/>
                    <a:pt x="155804" y="624330"/>
                    <a:pt x="144469" y="575003"/>
                  </a:cubicBezTo>
                  <a:cubicBezTo>
                    <a:pt x="162884" y="477759"/>
                    <a:pt x="160052" y="377695"/>
                    <a:pt x="144469" y="274819"/>
                  </a:cubicBezTo>
                  <a:cubicBezTo>
                    <a:pt x="144469" y="274819"/>
                    <a:pt x="189795" y="128248"/>
                    <a:pt x="366840" y="91606"/>
                  </a:cubicBezTo>
                  <a:cubicBezTo>
                    <a:pt x="366840" y="91606"/>
                    <a:pt x="389503" y="84559"/>
                    <a:pt x="450405" y="84559"/>
                  </a:cubicBezTo>
                  <a:cubicBezTo>
                    <a:pt x="511308" y="84559"/>
                    <a:pt x="533972" y="91606"/>
                    <a:pt x="533972" y="91606"/>
                  </a:cubicBezTo>
                  <a:cubicBezTo>
                    <a:pt x="712432" y="128248"/>
                    <a:pt x="757758" y="274819"/>
                    <a:pt x="757758" y="274819"/>
                  </a:cubicBezTo>
                  <a:cubicBezTo>
                    <a:pt x="740759" y="377695"/>
                    <a:pt x="739343" y="479168"/>
                    <a:pt x="757758" y="575003"/>
                  </a:cubicBezTo>
                  <a:close/>
                  <a:moveTo>
                    <a:pt x="846989" y="527086"/>
                  </a:moveTo>
                  <a:cubicBezTo>
                    <a:pt x="832828" y="546815"/>
                    <a:pt x="815829" y="560912"/>
                    <a:pt x="793166" y="560912"/>
                  </a:cubicBezTo>
                  <a:cubicBezTo>
                    <a:pt x="773335" y="498898"/>
                    <a:pt x="776173" y="424203"/>
                    <a:pt x="787502" y="329778"/>
                  </a:cubicBezTo>
                  <a:cubicBezTo>
                    <a:pt x="787502" y="329778"/>
                    <a:pt x="760590" y="94425"/>
                    <a:pt x="757758" y="56373"/>
                  </a:cubicBezTo>
                  <a:cubicBezTo>
                    <a:pt x="756342" y="39461"/>
                    <a:pt x="784670" y="35233"/>
                    <a:pt x="787502" y="56373"/>
                  </a:cubicBezTo>
                  <a:cubicBezTo>
                    <a:pt x="790334" y="84559"/>
                    <a:pt x="817245" y="329778"/>
                    <a:pt x="817245" y="329778"/>
                  </a:cubicBezTo>
                  <a:lnTo>
                    <a:pt x="846989" y="367834"/>
                  </a:lnTo>
                  <a:cubicBezTo>
                    <a:pt x="848404" y="369244"/>
                    <a:pt x="848404" y="370653"/>
                    <a:pt x="849821" y="372063"/>
                  </a:cubicBezTo>
                  <a:cubicBezTo>
                    <a:pt x="841324" y="381925"/>
                    <a:pt x="832828" y="403064"/>
                    <a:pt x="832828" y="449571"/>
                  </a:cubicBezTo>
                  <a:cubicBezTo>
                    <a:pt x="832828" y="493265"/>
                    <a:pt x="839908" y="515814"/>
                    <a:pt x="846989" y="527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3" name="Google Shape;1633;p50"/>
            <p:cNvSpPr/>
            <p:nvPr/>
          </p:nvSpPr>
          <p:spPr>
            <a:xfrm>
              <a:off x="4210900" y="881056"/>
              <a:ext cx="56655" cy="140931"/>
            </a:xfrm>
            <a:custGeom>
              <a:rect b="b" l="l" r="r" t="t"/>
              <a:pathLst>
                <a:path extrusionOk="0" h="140931" w="56655">
                  <a:moveTo>
                    <a:pt x="56655" y="0"/>
                  </a:moveTo>
                  <a:lnTo>
                    <a:pt x="0" y="0"/>
                  </a:lnTo>
                  <a:lnTo>
                    <a:pt x="0" y="140932"/>
                  </a:lnTo>
                  <a:lnTo>
                    <a:pt x="56655" y="140932"/>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4" name="Google Shape;1634;p50"/>
            <p:cNvSpPr/>
            <p:nvPr/>
          </p:nvSpPr>
          <p:spPr>
            <a:xfrm>
              <a:off x="4182573" y="838777"/>
              <a:ext cx="56654" cy="56375"/>
            </a:xfrm>
            <a:custGeom>
              <a:rect b="b" l="l" r="r" t="t"/>
              <a:pathLst>
                <a:path extrusionOk="0" h="56375" w="56654">
                  <a:moveTo>
                    <a:pt x="56655" y="0"/>
                  </a:moveTo>
                  <a:lnTo>
                    <a:pt x="0" y="0"/>
                  </a:lnTo>
                  <a:lnTo>
                    <a:pt x="0" y="56375"/>
                  </a:lnTo>
                  <a:lnTo>
                    <a:pt x="56655" y="56375"/>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5" name="Google Shape;1635;p50"/>
            <p:cNvSpPr/>
            <p:nvPr/>
          </p:nvSpPr>
          <p:spPr>
            <a:xfrm>
              <a:off x="4069264" y="810590"/>
              <a:ext cx="28327" cy="56375"/>
            </a:xfrm>
            <a:custGeom>
              <a:rect b="b" l="l" r="r" t="t"/>
              <a:pathLst>
                <a:path extrusionOk="0" h="56375" w="28327">
                  <a:moveTo>
                    <a:pt x="28327" y="0"/>
                  </a:moveTo>
                  <a:lnTo>
                    <a:pt x="0" y="0"/>
                  </a:lnTo>
                  <a:lnTo>
                    <a:pt x="0" y="56375"/>
                  </a:lnTo>
                  <a:lnTo>
                    <a:pt x="28327" y="56375"/>
                  </a:lnTo>
                  <a:lnTo>
                    <a:pt x="28327"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6" name="Google Shape;1636;p50"/>
            <p:cNvSpPr/>
            <p:nvPr/>
          </p:nvSpPr>
          <p:spPr>
            <a:xfrm>
              <a:off x="4040936" y="824687"/>
              <a:ext cx="28327" cy="56368"/>
            </a:xfrm>
            <a:custGeom>
              <a:rect b="b" l="l" r="r" t="t"/>
              <a:pathLst>
                <a:path extrusionOk="0" h="56368" w="28327">
                  <a:moveTo>
                    <a:pt x="28327" y="0"/>
                  </a:moveTo>
                  <a:lnTo>
                    <a:pt x="0" y="0"/>
                  </a:lnTo>
                  <a:lnTo>
                    <a:pt x="0" y="56369"/>
                  </a:lnTo>
                  <a:lnTo>
                    <a:pt x="28327" y="56369"/>
                  </a:lnTo>
                  <a:lnTo>
                    <a:pt x="28327"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7" name="Google Shape;1637;p50"/>
            <p:cNvSpPr/>
            <p:nvPr/>
          </p:nvSpPr>
          <p:spPr>
            <a:xfrm>
              <a:off x="4012609" y="838777"/>
              <a:ext cx="28327" cy="28187"/>
            </a:xfrm>
            <a:custGeom>
              <a:rect b="b" l="l" r="r" t="t"/>
              <a:pathLst>
                <a:path extrusionOk="0" h="28187" w="28327">
                  <a:moveTo>
                    <a:pt x="28327" y="0"/>
                  </a:moveTo>
                  <a:lnTo>
                    <a:pt x="0" y="0"/>
                  </a:lnTo>
                  <a:lnTo>
                    <a:pt x="0" y="28188"/>
                  </a:lnTo>
                  <a:lnTo>
                    <a:pt x="28327" y="28188"/>
                  </a:lnTo>
                  <a:lnTo>
                    <a:pt x="28327"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8" name="Google Shape;1638;p50"/>
            <p:cNvSpPr/>
            <p:nvPr/>
          </p:nvSpPr>
          <p:spPr>
            <a:xfrm>
              <a:off x="4026770" y="866965"/>
              <a:ext cx="14166" cy="14090"/>
            </a:xfrm>
            <a:custGeom>
              <a:rect b="b" l="l" r="r" t="t"/>
              <a:pathLst>
                <a:path extrusionOk="0" h="14090" w="14166">
                  <a:moveTo>
                    <a:pt x="14167" y="0"/>
                  </a:moveTo>
                  <a:lnTo>
                    <a:pt x="0" y="0"/>
                  </a:lnTo>
                  <a:lnTo>
                    <a:pt x="0" y="14091"/>
                  </a:lnTo>
                  <a:lnTo>
                    <a:pt x="14167" y="14091"/>
                  </a:lnTo>
                  <a:lnTo>
                    <a:pt x="14167"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39" name="Google Shape;1639;p50"/>
            <p:cNvSpPr/>
            <p:nvPr/>
          </p:nvSpPr>
          <p:spPr>
            <a:xfrm>
              <a:off x="4069264" y="866965"/>
              <a:ext cx="14160" cy="14090"/>
            </a:xfrm>
            <a:custGeom>
              <a:rect b="b" l="l" r="r" t="t"/>
              <a:pathLst>
                <a:path extrusionOk="0" h="14090" w="14160">
                  <a:moveTo>
                    <a:pt x="14161" y="0"/>
                  </a:moveTo>
                  <a:lnTo>
                    <a:pt x="0" y="0"/>
                  </a:lnTo>
                  <a:lnTo>
                    <a:pt x="0" y="14091"/>
                  </a:lnTo>
                  <a:lnTo>
                    <a:pt x="14161" y="14091"/>
                  </a:lnTo>
                  <a:lnTo>
                    <a:pt x="14161"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0" name="Google Shape;1640;p50"/>
            <p:cNvSpPr/>
            <p:nvPr/>
          </p:nvSpPr>
          <p:spPr>
            <a:xfrm>
              <a:off x="4055097" y="881056"/>
              <a:ext cx="14166" cy="14097"/>
            </a:xfrm>
            <a:custGeom>
              <a:rect b="b" l="l" r="r" t="t"/>
              <a:pathLst>
                <a:path extrusionOk="0" h="14097" w="14166">
                  <a:moveTo>
                    <a:pt x="14167" y="0"/>
                  </a:moveTo>
                  <a:lnTo>
                    <a:pt x="0" y="0"/>
                  </a:lnTo>
                  <a:lnTo>
                    <a:pt x="0" y="14097"/>
                  </a:lnTo>
                  <a:lnTo>
                    <a:pt x="14167" y="14097"/>
                  </a:lnTo>
                  <a:lnTo>
                    <a:pt x="14167" y="0"/>
                  </a:lnTo>
                  <a:close/>
                </a:path>
              </a:pathLst>
            </a:custGeom>
            <a:solidFill>
              <a:srgbClr val="649FF2">
                <a:alpha val="749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1" name="Google Shape;1641;p50"/>
            <p:cNvSpPr/>
            <p:nvPr/>
          </p:nvSpPr>
          <p:spPr>
            <a:xfrm>
              <a:off x="4040936" y="895153"/>
              <a:ext cx="14160" cy="28181"/>
            </a:xfrm>
            <a:custGeom>
              <a:rect b="b" l="l" r="r" t="t"/>
              <a:pathLst>
                <a:path extrusionOk="0" h="28181" w="14160">
                  <a:moveTo>
                    <a:pt x="14161" y="0"/>
                  </a:moveTo>
                  <a:lnTo>
                    <a:pt x="0" y="0"/>
                  </a:lnTo>
                  <a:lnTo>
                    <a:pt x="0" y="28181"/>
                  </a:lnTo>
                  <a:lnTo>
                    <a:pt x="14161" y="28181"/>
                  </a:lnTo>
                  <a:lnTo>
                    <a:pt x="14161" y="0"/>
                  </a:lnTo>
                  <a:close/>
                </a:path>
              </a:pathLst>
            </a:custGeom>
            <a:solidFill>
              <a:srgbClr val="649FF2">
                <a:alpha val="658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2" name="Google Shape;1642;p50"/>
            <p:cNvSpPr/>
            <p:nvPr/>
          </p:nvSpPr>
          <p:spPr>
            <a:xfrm>
              <a:off x="3998442" y="852868"/>
              <a:ext cx="14166" cy="28187"/>
            </a:xfrm>
            <a:custGeom>
              <a:rect b="b" l="l" r="r" t="t"/>
              <a:pathLst>
                <a:path extrusionOk="0" h="28187" w="14166">
                  <a:moveTo>
                    <a:pt x="14167" y="0"/>
                  </a:moveTo>
                  <a:lnTo>
                    <a:pt x="0" y="0"/>
                  </a:lnTo>
                  <a:lnTo>
                    <a:pt x="0" y="28188"/>
                  </a:lnTo>
                  <a:lnTo>
                    <a:pt x="14167" y="28188"/>
                  </a:lnTo>
                  <a:lnTo>
                    <a:pt x="14167" y="0"/>
                  </a:lnTo>
                  <a:close/>
                </a:path>
              </a:pathLst>
            </a:custGeom>
            <a:solidFill>
              <a:srgbClr val="649FF2">
                <a:alpha val="658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3" name="Google Shape;1643;p50"/>
            <p:cNvSpPr/>
            <p:nvPr/>
          </p:nvSpPr>
          <p:spPr>
            <a:xfrm>
              <a:off x="3984281" y="866965"/>
              <a:ext cx="70815" cy="56368"/>
            </a:xfrm>
            <a:custGeom>
              <a:rect b="b" l="l" r="r" t="t"/>
              <a:pathLst>
                <a:path extrusionOk="0" h="56368" w="70815">
                  <a:moveTo>
                    <a:pt x="70815" y="14091"/>
                  </a:moveTo>
                  <a:lnTo>
                    <a:pt x="56655" y="14091"/>
                  </a:lnTo>
                  <a:lnTo>
                    <a:pt x="42488" y="14091"/>
                  </a:lnTo>
                  <a:lnTo>
                    <a:pt x="42488" y="0"/>
                  </a:lnTo>
                  <a:lnTo>
                    <a:pt x="28327" y="0"/>
                  </a:lnTo>
                  <a:lnTo>
                    <a:pt x="28327" y="14091"/>
                  </a:lnTo>
                  <a:lnTo>
                    <a:pt x="0" y="14091"/>
                  </a:lnTo>
                  <a:lnTo>
                    <a:pt x="0" y="56369"/>
                  </a:lnTo>
                  <a:lnTo>
                    <a:pt x="56655" y="56369"/>
                  </a:lnTo>
                  <a:lnTo>
                    <a:pt x="56655" y="28188"/>
                  </a:lnTo>
                  <a:lnTo>
                    <a:pt x="70815" y="28188"/>
                  </a:lnTo>
                  <a:lnTo>
                    <a:pt x="70815" y="14091"/>
                  </a:lnTo>
                  <a:close/>
                </a:path>
              </a:pathLst>
            </a:custGeom>
            <a:solidFill>
              <a:srgbClr val="649FF2">
                <a:alpha val="6588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4" name="Google Shape;1644;p50"/>
            <p:cNvSpPr/>
            <p:nvPr/>
          </p:nvSpPr>
          <p:spPr>
            <a:xfrm>
              <a:off x="3984281" y="923334"/>
              <a:ext cx="56654" cy="28187"/>
            </a:xfrm>
            <a:custGeom>
              <a:rect b="b" l="l" r="r" t="t"/>
              <a:pathLst>
                <a:path extrusionOk="0" h="28187" w="56654">
                  <a:moveTo>
                    <a:pt x="56655" y="0"/>
                  </a:moveTo>
                  <a:lnTo>
                    <a:pt x="0" y="0"/>
                  </a:lnTo>
                  <a:lnTo>
                    <a:pt x="0" y="28188"/>
                  </a:lnTo>
                  <a:lnTo>
                    <a:pt x="56655" y="28188"/>
                  </a:lnTo>
                  <a:lnTo>
                    <a:pt x="56655" y="0"/>
                  </a:lnTo>
                  <a:close/>
                </a:path>
              </a:pathLst>
            </a:custGeom>
            <a:solidFill>
              <a:srgbClr val="649FF2">
                <a:alpha val="3294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5" name="Google Shape;1645;p50"/>
            <p:cNvSpPr/>
            <p:nvPr/>
          </p:nvSpPr>
          <p:spPr>
            <a:xfrm>
              <a:off x="3984281" y="951522"/>
              <a:ext cx="56654" cy="28187"/>
            </a:xfrm>
            <a:custGeom>
              <a:rect b="b" l="l" r="r" t="t"/>
              <a:pathLst>
                <a:path extrusionOk="0" h="28187" w="56654">
                  <a:moveTo>
                    <a:pt x="56655" y="0"/>
                  </a:moveTo>
                  <a:lnTo>
                    <a:pt x="0" y="0"/>
                  </a:lnTo>
                  <a:lnTo>
                    <a:pt x="0" y="28188"/>
                  </a:lnTo>
                  <a:lnTo>
                    <a:pt x="56655" y="28188"/>
                  </a:lnTo>
                  <a:lnTo>
                    <a:pt x="56655" y="0"/>
                  </a:lnTo>
                  <a:close/>
                </a:path>
              </a:pathLst>
            </a:custGeom>
            <a:solidFill>
              <a:srgbClr val="649FF2">
                <a:alpha val="2000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6" name="Google Shape;1646;p50"/>
            <p:cNvSpPr/>
            <p:nvPr/>
          </p:nvSpPr>
          <p:spPr>
            <a:xfrm>
              <a:off x="4097591" y="810590"/>
              <a:ext cx="84982" cy="56375"/>
            </a:xfrm>
            <a:custGeom>
              <a:rect b="b" l="l" r="r" t="t"/>
              <a:pathLst>
                <a:path extrusionOk="0" h="56375" w="84982">
                  <a:moveTo>
                    <a:pt x="84982" y="0"/>
                  </a:moveTo>
                  <a:lnTo>
                    <a:pt x="0" y="0"/>
                  </a:lnTo>
                  <a:lnTo>
                    <a:pt x="0" y="56375"/>
                  </a:lnTo>
                  <a:lnTo>
                    <a:pt x="84982" y="56375"/>
                  </a:lnTo>
                  <a:lnTo>
                    <a:pt x="8498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7" name="Google Shape;1647;p50"/>
            <p:cNvSpPr/>
            <p:nvPr/>
          </p:nvSpPr>
          <p:spPr>
            <a:xfrm>
              <a:off x="4069264" y="810590"/>
              <a:ext cx="84982" cy="14096"/>
            </a:xfrm>
            <a:custGeom>
              <a:rect b="b" l="l" r="r" t="t"/>
              <a:pathLst>
                <a:path extrusionOk="0" h="14096" w="84982">
                  <a:moveTo>
                    <a:pt x="84982" y="0"/>
                  </a:moveTo>
                  <a:lnTo>
                    <a:pt x="0" y="0"/>
                  </a:lnTo>
                  <a:lnTo>
                    <a:pt x="0" y="14097"/>
                  </a:lnTo>
                  <a:lnTo>
                    <a:pt x="84982" y="14097"/>
                  </a:lnTo>
                  <a:lnTo>
                    <a:pt x="8498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8" name="Google Shape;1648;p50"/>
            <p:cNvSpPr/>
            <p:nvPr/>
          </p:nvSpPr>
          <p:spPr>
            <a:xfrm>
              <a:off x="4083424" y="824687"/>
              <a:ext cx="84988" cy="14090"/>
            </a:xfrm>
            <a:custGeom>
              <a:rect b="b" l="l" r="r" t="t"/>
              <a:pathLst>
                <a:path extrusionOk="0" h="14090" w="84988">
                  <a:moveTo>
                    <a:pt x="84988" y="0"/>
                  </a:moveTo>
                  <a:lnTo>
                    <a:pt x="0" y="0"/>
                  </a:lnTo>
                  <a:lnTo>
                    <a:pt x="0" y="14091"/>
                  </a:lnTo>
                  <a:lnTo>
                    <a:pt x="84988" y="14091"/>
                  </a:lnTo>
                  <a:lnTo>
                    <a:pt x="8498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49" name="Google Shape;1649;p50"/>
            <p:cNvSpPr/>
            <p:nvPr/>
          </p:nvSpPr>
          <p:spPr>
            <a:xfrm>
              <a:off x="4012609" y="1007897"/>
              <a:ext cx="56654" cy="56368"/>
            </a:xfrm>
            <a:custGeom>
              <a:rect b="b" l="l" r="r" t="t"/>
              <a:pathLst>
                <a:path extrusionOk="0" h="56368" w="56654">
                  <a:moveTo>
                    <a:pt x="56655" y="0"/>
                  </a:moveTo>
                  <a:lnTo>
                    <a:pt x="0" y="0"/>
                  </a:lnTo>
                  <a:lnTo>
                    <a:pt x="0" y="56369"/>
                  </a:lnTo>
                  <a:lnTo>
                    <a:pt x="56655" y="56369"/>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0" name="Google Shape;1650;p50"/>
            <p:cNvSpPr/>
            <p:nvPr/>
          </p:nvSpPr>
          <p:spPr>
            <a:xfrm>
              <a:off x="4182573" y="1007897"/>
              <a:ext cx="56654" cy="56368"/>
            </a:xfrm>
            <a:custGeom>
              <a:rect b="b" l="l" r="r" t="t"/>
              <a:pathLst>
                <a:path extrusionOk="0" h="56368" w="56654">
                  <a:moveTo>
                    <a:pt x="56655" y="0"/>
                  </a:moveTo>
                  <a:lnTo>
                    <a:pt x="0" y="0"/>
                  </a:lnTo>
                  <a:lnTo>
                    <a:pt x="0" y="56369"/>
                  </a:lnTo>
                  <a:lnTo>
                    <a:pt x="56655" y="56369"/>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1" name="Google Shape;1651;p50"/>
            <p:cNvSpPr/>
            <p:nvPr/>
          </p:nvSpPr>
          <p:spPr>
            <a:xfrm>
              <a:off x="4069264" y="1036085"/>
              <a:ext cx="113309" cy="56368"/>
            </a:xfrm>
            <a:custGeom>
              <a:rect b="b" l="l" r="r" t="t"/>
              <a:pathLst>
                <a:path extrusionOk="0" h="56368" w="113309">
                  <a:moveTo>
                    <a:pt x="113309" y="0"/>
                  </a:moveTo>
                  <a:lnTo>
                    <a:pt x="0" y="0"/>
                  </a:lnTo>
                  <a:lnTo>
                    <a:pt x="0" y="56369"/>
                  </a:lnTo>
                  <a:lnTo>
                    <a:pt x="113309" y="56369"/>
                  </a:lnTo>
                  <a:lnTo>
                    <a:pt x="113309"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2" name="Google Shape;1652;p50"/>
            <p:cNvSpPr/>
            <p:nvPr/>
          </p:nvSpPr>
          <p:spPr>
            <a:xfrm>
              <a:off x="4040936" y="1021988"/>
              <a:ext cx="42488" cy="56375"/>
            </a:xfrm>
            <a:custGeom>
              <a:rect b="b" l="l" r="r" t="t"/>
              <a:pathLst>
                <a:path extrusionOk="0" h="56375" w="42488">
                  <a:moveTo>
                    <a:pt x="42488" y="0"/>
                  </a:moveTo>
                  <a:lnTo>
                    <a:pt x="0" y="0"/>
                  </a:lnTo>
                  <a:lnTo>
                    <a:pt x="0" y="56375"/>
                  </a:lnTo>
                  <a:lnTo>
                    <a:pt x="42488" y="56375"/>
                  </a:lnTo>
                  <a:lnTo>
                    <a:pt x="4248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3" name="Google Shape;1653;p50"/>
            <p:cNvSpPr/>
            <p:nvPr/>
          </p:nvSpPr>
          <p:spPr>
            <a:xfrm>
              <a:off x="4168413" y="1021988"/>
              <a:ext cx="42487" cy="56375"/>
            </a:xfrm>
            <a:custGeom>
              <a:rect b="b" l="l" r="r" t="t"/>
              <a:pathLst>
                <a:path extrusionOk="0" h="56375" w="42487">
                  <a:moveTo>
                    <a:pt x="42488" y="0"/>
                  </a:moveTo>
                  <a:lnTo>
                    <a:pt x="0" y="0"/>
                  </a:lnTo>
                  <a:lnTo>
                    <a:pt x="0" y="56375"/>
                  </a:lnTo>
                  <a:lnTo>
                    <a:pt x="42488" y="56375"/>
                  </a:lnTo>
                  <a:lnTo>
                    <a:pt x="4248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4" name="Google Shape;1654;p50"/>
            <p:cNvSpPr/>
            <p:nvPr/>
          </p:nvSpPr>
          <p:spPr>
            <a:xfrm>
              <a:off x="4168413" y="824687"/>
              <a:ext cx="42487" cy="56368"/>
            </a:xfrm>
            <a:custGeom>
              <a:rect b="b" l="l" r="r" t="t"/>
              <a:pathLst>
                <a:path extrusionOk="0" h="56368" w="42487">
                  <a:moveTo>
                    <a:pt x="42488" y="0"/>
                  </a:moveTo>
                  <a:lnTo>
                    <a:pt x="0" y="0"/>
                  </a:lnTo>
                  <a:lnTo>
                    <a:pt x="0" y="56369"/>
                  </a:lnTo>
                  <a:lnTo>
                    <a:pt x="42488" y="56369"/>
                  </a:lnTo>
                  <a:lnTo>
                    <a:pt x="4248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5" name="Google Shape;1655;p50"/>
            <p:cNvSpPr/>
            <p:nvPr/>
          </p:nvSpPr>
          <p:spPr>
            <a:xfrm>
              <a:off x="4196740" y="979709"/>
              <a:ext cx="56654" cy="70465"/>
            </a:xfrm>
            <a:custGeom>
              <a:rect b="b" l="l" r="r" t="t"/>
              <a:pathLst>
                <a:path extrusionOk="0" h="70465" w="56654">
                  <a:moveTo>
                    <a:pt x="56655" y="0"/>
                  </a:moveTo>
                  <a:lnTo>
                    <a:pt x="0" y="0"/>
                  </a:lnTo>
                  <a:lnTo>
                    <a:pt x="0" y="70466"/>
                  </a:lnTo>
                  <a:lnTo>
                    <a:pt x="56655" y="70466"/>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6" name="Google Shape;1656;p50"/>
            <p:cNvSpPr/>
            <p:nvPr/>
          </p:nvSpPr>
          <p:spPr>
            <a:xfrm>
              <a:off x="4196740" y="852868"/>
              <a:ext cx="56654" cy="70465"/>
            </a:xfrm>
            <a:custGeom>
              <a:rect b="b" l="l" r="r" t="t"/>
              <a:pathLst>
                <a:path extrusionOk="0" h="70465" w="56654">
                  <a:moveTo>
                    <a:pt x="56655" y="0"/>
                  </a:moveTo>
                  <a:lnTo>
                    <a:pt x="0" y="0"/>
                  </a:lnTo>
                  <a:lnTo>
                    <a:pt x="0" y="70466"/>
                  </a:lnTo>
                  <a:lnTo>
                    <a:pt x="56655" y="70466"/>
                  </a:lnTo>
                  <a:lnTo>
                    <a:pt x="5665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57" name="Google Shape;1657;p50"/>
          <p:cNvGrpSpPr/>
          <p:nvPr/>
        </p:nvGrpSpPr>
        <p:grpSpPr>
          <a:xfrm>
            <a:off x="2610479" y="3200462"/>
            <a:ext cx="529563" cy="495849"/>
            <a:chOff x="3671735" y="4242218"/>
            <a:chExt cx="906475" cy="848766"/>
          </a:xfrm>
        </p:grpSpPr>
        <p:sp>
          <p:nvSpPr>
            <p:cNvPr id="1658" name="Google Shape;1658;p50"/>
            <p:cNvSpPr/>
            <p:nvPr/>
          </p:nvSpPr>
          <p:spPr>
            <a:xfrm>
              <a:off x="4079931" y="4822139"/>
              <a:ext cx="492652" cy="225208"/>
            </a:xfrm>
            <a:custGeom>
              <a:rect b="b" l="l" r="r" t="t"/>
              <a:pathLst>
                <a:path extrusionOk="0" h="225208" w="492652">
                  <a:moveTo>
                    <a:pt x="394119" y="0"/>
                  </a:moveTo>
                  <a:cubicBezTo>
                    <a:pt x="432124" y="7036"/>
                    <a:pt x="464496" y="33782"/>
                    <a:pt x="492652" y="70377"/>
                  </a:cubicBezTo>
                  <a:cubicBezTo>
                    <a:pt x="492652" y="70377"/>
                    <a:pt x="432124" y="94304"/>
                    <a:pt x="394119" y="140754"/>
                  </a:cubicBezTo>
                  <a:cubicBezTo>
                    <a:pt x="337820" y="211131"/>
                    <a:pt x="309664" y="225209"/>
                    <a:pt x="309664" y="225209"/>
                  </a:cubicBezTo>
                  <a:lnTo>
                    <a:pt x="0" y="225209"/>
                  </a:lnTo>
                  <a:lnTo>
                    <a:pt x="0" y="42227"/>
                  </a:lnTo>
                  <a:lnTo>
                    <a:pt x="394119"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59" name="Google Shape;1659;p50"/>
            <p:cNvSpPr/>
            <p:nvPr/>
          </p:nvSpPr>
          <p:spPr>
            <a:xfrm>
              <a:off x="3671735" y="4822139"/>
              <a:ext cx="492652" cy="225208"/>
            </a:xfrm>
            <a:custGeom>
              <a:rect b="b" l="l" r="r" t="t"/>
              <a:pathLst>
                <a:path extrusionOk="0" h="225208" w="492652">
                  <a:moveTo>
                    <a:pt x="98533" y="0"/>
                  </a:moveTo>
                  <a:cubicBezTo>
                    <a:pt x="60528" y="7036"/>
                    <a:pt x="28149" y="33782"/>
                    <a:pt x="0" y="70377"/>
                  </a:cubicBezTo>
                  <a:cubicBezTo>
                    <a:pt x="0" y="70377"/>
                    <a:pt x="60528" y="94304"/>
                    <a:pt x="98533" y="140754"/>
                  </a:cubicBezTo>
                  <a:cubicBezTo>
                    <a:pt x="154832" y="211131"/>
                    <a:pt x="182988" y="225209"/>
                    <a:pt x="182988" y="225209"/>
                  </a:cubicBezTo>
                  <a:lnTo>
                    <a:pt x="492652" y="225209"/>
                  </a:lnTo>
                  <a:lnTo>
                    <a:pt x="492652" y="42227"/>
                  </a:lnTo>
                  <a:lnTo>
                    <a:pt x="98533"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0" name="Google Shape;1660;p50"/>
            <p:cNvSpPr/>
            <p:nvPr/>
          </p:nvSpPr>
          <p:spPr>
            <a:xfrm>
              <a:off x="3702704" y="4282819"/>
              <a:ext cx="114013" cy="519609"/>
            </a:xfrm>
            <a:custGeom>
              <a:rect b="b" l="l" r="r" t="t"/>
              <a:pathLst>
                <a:path extrusionOk="0" h="519609" w="114013">
                  <a:moveTo>
                    <a:pt x="85858" y="288768"/>
                  </a:moveTo>
                  <a:cubicBezTo>
                    <a:pt x="97123" y="383078"/>
                    <a:pt x="99936" y="457678"/>
                    <a:pt x="80232" y="519610"/>
                  </a:cubicBezTo>
                  <a:cubicBezTo>
                    <a:pt x="57708" y="519610"/>
                    <a:pt x="40818" y="505538"/>
                    <a:pt x="26740" y="485828"/>
                  </a:cubicBezTo>
                  <a:cubicBezTo>
                    <a:pt x="12668" y="468936"/>
                    <a:pt x="0" y="447829"/>
                    <a:pt x="0" y="397156"/>
                  </a:cubicBezTo>
                  <a:cubicBezTo>
                    <a:pt x="0" y="370410"/>
                    <a:pt x="12668" y="343664"/>
                    <a:pt x="22517" y="329592"/>
                  </a:cubicBezTo>
                  <a:cubicBezTo>
                    <a:pt x="23926" y="328183"/>
                    <a:pt x="23926" y="326773"/>
                    <a:pt x="25336" y="325369"/>
                  </a:cubicBezTo>
                  <a:lnTo>
                    <a:pt x="54895" y="287364"/>
                  </a:lnTo>
                  <a:cubicBezTo>
                    <a:pt x="54895" y="287364"/>
                    <a:pt x="80232" y="42445"/>
                    <a:pt x="84455" y="14295"/>
                  </a:cubicBezTo>
                  <a:cubicBezTo>
                    <a:pt x="87268" y="-6818"/>
                    <a:pt x="114014" y="-2595"/>
                    <a:pt x="114014" y="14295"/>
                  </a:cubicBezTo>
                  <a:cubicBezTo>
                    <a:pt x="112604" y="52300"/>
                    <a:pt x="85858" y="288768"/>
                    <a:pt x="85858" y="288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1" name="Google Shape;1661;p50"/>
            <p:cNvSpPr/>
            <p:nvPr/>
          </p:nvSpPr>
          <p:spPr>
            <a:xfrm>
              <a:off x="4039114" y="4312596"/>
              <a:ext cx="166090" cy="184391"/>
            </a:xfrm>
            <a:custGeom>
              <a:rect b="b" l="l" r="r" t="t"/>
              <a:pathLst>
                <a:path extrusionOk="0" h="184391" w="166090">
                  <a:moveTo>
                    <a:pt x="166091" y="7036"/>
                  </a:moveTo>
                  <a:lnTo>
                    <a:pt x="166091" y="184391"/>
                  </a:lnTo>
                  <a:cubicBezTo>
                    <a:pt x="166091" y="184391"/>
                    <a:pt x="143573" y="177355"/>
                    <a:pt x="83045" y="177355"/>
                  </a:cubicBezTo>
                  <a:cubicBezTo>
                    <a:pt x="22517" y="177355"/>
                    <a:pt x="0" y="184391"/>
                    <a:pt x="0" y="184391"/>
                  </a:cubicBezTo>
                  <a:lnTo>
                    <a:pt x="0" y="7036"/>
                  </a:lnTo>
                  <a:cubicBezTo>
                    <a:pt x="0" y="7036"/>
                    <a:pt x="22517" y="0"/>
                    <a:pt x="83045" y="0"/>
                  </a:cubicBezTo>
                  <a:cubicBezTo>
                    <a:pt x="143573" y="0"/>
                    <a:pt x="166091" y="7036"/>
                    <a:pt x="166091" y="703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2" name="Google Shape;1662;p50"/>
            <p:cNvSpPr/>
            <p:nvPr/>
          </p:nvSpPr>
          <p:spPr>
            <a:xfrm>
              <a:off x="3850500" y="4463205"/>
              <a:ext cx="546137" cy="463092"/>
            </a:xfrm>
            <a:custGeom>
              <a:rect b="b" l="l" r="r" t="t"/>
              <a:pathLst>
                <a:path extrusionOk="0" h="463092" w="546137">
                  <a:moveTo>
                    <a:pt x="546138" y="301218"/>
                  </a:moveTo>
                  <a:lnTo>
                    <a:pt x="501091" y="360337"/>
                  </a:lnTo>
                  <a:lnTo>
                    <a:pt x="470129" y="433534"/>
                  </a:lnTo>
                  <a:cubicBezTo>
                    <a:pt x="470129" y="433534"/>
                    <a:pt x="456051" y="463093"/>
                    <a:pt x="273069" y="463093"/>
                  </a:cubicBezTo>
                  <a:cubicBezTo>
                    <a:pt x="90081" y="463093"/>
                    <a:pt x="76010" y="433534"/>
                    <a:pt x="76010" y="433534"/>
                  </a:cubicBezTo>
                  <a:lnTo>
                    <a:pt x="45041" y="360337"/>
                  </a:lnTo>
                  <a:lnTo>
                    <a:pt x="0" y="301218"/>
                  </a:lnTo>
                  <a:cubicBezTo>
                    <a:pt x="18294" y="235064"/>
                    <a:pt x="19704" y="132315"/>
                    <a:pt x="7036" y="66154"/>
                  </a:cubicBezTo>
                  <a:cubicBezTo>
                    <a:pt x="7036" y="66154"/>
                    <a:pt x="50673" y="18301"/>
                    <a:pt x="188614" y="4223"/>
                  </a:cubicBezTo>
                  <a:cubicBezTo>
                    <a:pt x="213951" y="1410"/>
                    <a:pt x="240690" y="0"/>
                    <a:pt x="271659" y="0"/>
                  </a:cubicBezTo>
                  <a:cubicBezTo>
                    <a:pt x="302628" y="0"/>
                    <a:pt x="330778" y="1410"/>
                    <a:pt x="354705" y="4223"/>
                  </a:cubicBezTo>
                  <a:cubicBezTo>
                    <a:pt x="494056" y="18301"/>
                    <a:pt x="537693" y="66154"/>
                    <a:pt x="537693" y="66154"/>
                  </a:cubicBezTo>
                  <a:cubicBezTo>
                    <a:pt x="525025" y="132315"/>
                    <a:pt x="527838" y="235064"/>
                    <a:pt x="546138" y="30121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3" name="Google Shape;1663;p50"/>
            <p:cNvSpPr/>
            <p:nvPr/>
          </p:nvSpPr>
          <p:spPr>
            <a:xfrm>
              <a:off x="3702704" y="4282819"/>
              <a:ext cx="114013" cy="519609"/>
            </a:xfrm>
            <a:custGeom>
              <a:rect b="b" l="l" r="r" t="t"/>
              <a:pathLst>
                <a:path extrusionOk="0" h="519609" w="114013">
                  <a:moveTo>
                    <a:pt x="85858" y="288768"/>
                  </a:moveTo>
                  <a:cubicBezTo>
                    <a:pt x="97123" y="383078"/>
                    <a:pt x="99936" y="457678"/>
                    <a:pt x="80232" y="519610"/>
                  </a:cubicBezTo>
                  <a:cubicBezTo>
                    <a:pt x="57708" y="519610"/>
                    <a:pt x="40818" y="505538"/>
                    <a:pt x="26740" y="485828"/>
                  </a:cubicBezTo>
                  <a:cubicBezTo>
                    <a:pt x="12668" y="468936"/>
                    <a:pt x="0" y="447829"/>
                    <a:pt x="0" y="397156"/>
                  </a:cubicBezTo>
                  <a:cubicBezTo>
                    <a:pt x="0" y="370410"/>
                    <a:pt x="12668" y="343664"/>
                    <a:pt x="22517" y="329592"/>
                  </a:cubicBezTo>
                  <a:cubicBezTo>
                    <a:pt x="23926" y="328183"/>
                    <a:pt x="23926" y="326773"/>
                    <a:pt x="25336" y="325369"/>
                  </a:cubicBezTo>
                  <a:lnTo>
                    <a:pt x="54895" y="287364"/>
                  </a:lnTo>
                  <a:cubicBezTo>
                    <a:pt x="54895" y="287364"/>
                    <a:pt x="80232" y="42445"/>
                    <a:pt x="84455" y="14295"/>
                  </a:cubicBezTo>
                  <a:cubicBezTo>
                    <a:pt x="87268" y="-6818"/>
                    <a:pt x="114014" y="-2595"/>
                    <a:pt x="114014" y="14295"/>
                  </a:cubicBezTo>
                  <a:cubicBezTo>
                    <a:pt x="112604" y="52300"/>
                    <a:pt x="85858" y="288768"/>
                    <a:pt x="85858" y="288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4" name="Google Shape;1664;p50"/>
            <p:cNvSpPr/>
            <p:nvPr/>
          </p:nvSpPr>
          <p:spPr>
            <a:xfrm>
              <a:off x="4429010" y="4282819"/>
              <a:ext cx="114014" cy="519609"/>
            </a:xfrm>
            <a:custGeom>
              <a:rect b="b" l="l" r="r" t="t"/>
              <a:pathLst>
                <a:path extrusionOk="0" h="519609" w="114014">
                  <a:moveTo>
                    <a:pt x="28149" y="288768"/>
                  </a:moveTo>
                  <a:cubicBezTo>
                    <a:pt x="16891" y="383078"/>
                    <a:pt x="14078" y="457678"/>
                    <a:pt x="33782" y="519610"/>
                  </a:cubicBezTo>
                  <a:cubicBezTo>
                    <a:pt x="56305" y="519610"/>
                    <a:pt x="73190" y="505538"/>
                    <a:pt x="87268" y="485828"/>
                  </a:cubicBezTo>
                  <a:cubicBezTo>
                    <a:pt x="101346" y="468936"/>
                    <a:pt x="114014" y="447829"/>
                    <a:pt x="114014" y="397156"/>
                  </a:cubicBezTo>
                  <a:cubicBezTo>
                    <a:pt x="114014" y="370410"/>
                    <a:pt x="101346" y="343664"/>
                    <a:pt x="91491" y="329592"/>
                  </a:cubicBezTo>
                  <a:cubicBezTo>
                    <a:pt x="90081" y="328183"/>
                    <a:pt x="90081" y="326773"/>
                    <a:pt x="88678" y="325369"/>
                  </a:cubicBezTo>
                  <a:lnTo>
                    <a:pt x="59118" y="287364"/>
                  </a:lnTo>
                  <a:cubicBezTo>
                    <a:pt x="59118" y="287364"/>
                    <a:pt x="33782" y="42445"/>
                    <a:pt x="29559" y="14295"/>
                  </a:cubicBezTo>
                  <a:cubicBezTo>
                    <a:pt x="26746" y="-6818"/>
                    <a:pt x="0" y="-2595"/>
                    <a:pt x="0" y="14295"/>
                  </a:cubicBezTo>
                  <a:cubicBezTo>
                    <a:pt x="1410" y="52300"/>
                    <a:pt x="28149" y="288768"/>
                    <a:pt x="28149" y="28876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5" name="Google Shape;1665;p50"/>
            <p:cNvSpPr/>
            <p:nvPr/>
          </p:nvSpPr>
          <p:spPr>
            <a:xfrm>
              <a:off x="3674554" y="4242218"/>
              <a:ext cx="903656" cy="848766"/>
            </a:xfrm>
            <a:custGeom>
              <a:rect b="b" l="l" r="r" t="t"/>
              <a:pathLst>
                <a:path extrusionOk="0" h="848766" w="903656">
                  <a:moveTo>
                    <a:pt x="864248" y="335001"/>
                  </a:moveTo>
                  <a:lnTo>
                    <a:pt x="840315" y="301219"/>
                  </a:lnTo>
                  <a:lnTo>
                    <a:pt x="814984" y="39408"/>
                  </a:lnTo>
                  <a:cubicBezTo>
                    <a:pt x="812165" y="16891"/>
                    <a:pt x="793871" y="0"/>
                    <a:pt x="769938" y="0"/>
                  </a:cubicBezTo>
                  <a:cubicBezTo>
                    <a:pt x="744601" y="0"/>
                    <a:pt x="724897" y="19704"/>
                    <a:pt x="724897" y="42228"/>
                  </a:cubicBezTo>
                  <a:lnTo>
                    <a:pt x="724897" y="136532"/>
                  </a:lnTo>
                  <a:cubicBezTo>
                    <a:pt x="724897" y="136532"/>
                    <a:pt x="637629" y="26740"/>
                    <a:pt x="449015" y="26740"/>
                  </a:cubicBezTo>
                  <a:cubicBezTo>
                    <a:pt x="260401" y="26740"/>
                    <a:pt x="173127" y="136532"/>
                    <a:pt x="173127" y="136532"/>
                  </a:cubicBezTo>
                  <a:lnTo>
                    <a:pt x="173127" y="43631"/>
                  </a:lnTo>
                  <a:cubicBezTo>
                    <a:pt x="173127" y="19704"/>
                    <a:pt x="152013" y="1403"/>
                    <a:pt x="128086" y="1403"/>
                  </a:cubicBezTo>
                  <a:cubicBezTo>
                    <a:pt x="104159" y="1403"/>
                    <a:pt x="84449" y="18295"/>
                    <a:pt x="83045" y="40818"/>
                  </a:cubicBezTo>
                  <a:lnTo>
                    <a:pt x="57709" y="302628"/>
                  </a:lnTo>
                  <a:lnTo>
                    <a:pt x="33782" y="336410"/>
                  </a:lnTo>
                  <a:cubicBezTo>
                    <a:pt x="11259" y="367373"/>
                    <a:pt x="0" y="403975"/>
                    <a:pt x="0" y="441979"/>
                  </a:cubicBezTo>
                  <a:cubicBezTo>
                    <a:pt x="0" y="492646"/>
                    <a:pt x="21108" y="540506"/>
                    <a:pt x="59112" y="577101"/>
                  </a:cubicBezTo>
                  <a:lnTo>
                    <a:pt x="87268" y="603847"/>
                  </a:lnTo>
                  <a:lnTo>
                    <a:pt x="92894" y="615106"/>
                  </a:lnTo>
                  <a:cubicBezTo>
                    <a:pt x="108382" y="644665"/>
                    <a:pt x="125273" y="671411"/>
                    <a:pt x="144977" y="699560"/>
                  </a:cubicBezTo>
                  <a:lnTo>
                    <a:pt x="174536" y="740385"/>
                  </a:lnTo>
                  <a:lnTo>
                    <a:pt x="174536" y="793871"/>
                  </a:lnTo>
                  <a:cubicBezTo>
                    <a:pt x="174536" y="810762"/>
                    <a:pt x="187204" y="826243"/>
                    <a:pt x="205505" y="829056"/>
                  </a:cubicBezTo>
                  <a:cubicBezTo>
                    <a:pt x="246323" y="837502"/>
                    <a:pt x="326555" y="848766"/>
                    <a:pt x="451828" y="848766"/>
                  </a:cubicBezTo>
                  <a:cubicBezTo>
                    <a:pt x="577101" y="848766"/>
                    <a:pt x="657333" y="836098"/>
                    <a:pt x="698151" y="829056"/>
                  </a:cubicBezTo>
                  <a:cubicBezTo>
                    <a:pt x="716452" y="824833"/>
                    <a:pt x="729120" y="810762"/>
                    <a:pt x="729120" y="793871"/>
                  </a:cubicBezTo>
                  <a:lnTo>
                    <a:pt x="729120" y="740385"/>
                  </a:lnTo>
                  <a:lnTo>
                    <a:pt x="758679" y="699560"/>
                  </a:lnTo>
                  <a:cubicBezTo>
                    <a:pt x="778383" y="672821"/>
                    <a:pt x="795274" y="644665"/>
                    <a:pt x="810762" y="615106"/>
                  </a:cubicBezTo>
                  <a:lnTo>
                    <a:pt x="816388" y="603847"/>
                  </a:lnTo>
                  <a:lnTo>
                    <a:pt x="844544" y="577101"/>
                  </a:lnTo>
                  <a:cubicBezTo>
                    <a:pt x="882542" y="541915"/>
                    <a:pt x="903656" y="492646"/>
                    <a:pt x="903656" y="441979"/>
                  </a:cubicBezTo>
                  <a:cubicBezTo>
                    <a:pt x="898030" y="403975"/>
                    <a:pt x="886765" y="367373"/>
                    <a:pt x="864248" y="335001"/>
                  </a:cubicBezTo>
                  <a:close/>
                  <a:moveTo>
                    <a:pt x="114008" y="329368"/>
                  </a:moveTo>
                  <a:cubicBezTo>
                    <a:pt x="114008" y="335001"/>
                    <a:pt x="115418" y="340633"/>
                    <a:pt x="115418" y="346259"/>
                  </a:cubicBezTo>
                  <a:cubicBezTo>
                    <a:pt x="115418" y="351892"/>
                    <a:pt x="116827" y="357524"/>
                    <a:pt x="116827" y="363150"/>
                  </a:cubicBezTo>
                  <a:cubicBezTo>
                    <a:pt x="116827" y="368783"/>
                    <a:pt x="118231" y="374415"/>
                    <a:pt x="118231" y="378638"/>
                  </a:cubicBezTo>
                  <a:cubicBezTo>
                    <a:pt x="119640" y="394119"/>
                    <a:pt x="121050" y="409601"/>
                    <a:pt x="121050" y="423678"/>
                  </a:cubicBezTo>
                  <a:cubicBezTo>
                    <a:pt x="121050" y="427901"/>
                    <a:pt x="121050" y="433534"/>
                    <a:pt x="121050" y="437757"/>
                  </a:cubicBezTo>
                  <a:cubicBezTo>
                    <a:pt x="121050" y="447605"/>
                    <a:pt x="121050" y="457460"/>
                    <a:pt x="121050" y="465906"/>
                  </a:cubicBezTo>
                  <a:cubicBezTo>
                    <a:pt x="121050" y="471532"/>
                    <a:pt x="121050" y="475761"/>
                    <a:pt x="121050" y="481387"/>
                  </a:cubicBezTo>
                  <a:cubicBezTo>
                    <a:pt x="121050" y="491243"/>
                    <a:pt x="119640" y="499688"/>
                    <a:pt x="118231" y="509537"/>
                  </a:cubicBezTo>
                  <a:cubicBezTo>
                    <a:pt x="118231" y="513760"/>
                    <a:pt x="116827" y="517982"/>
                    <a:pt x="116827" y="522205"/>
                  </a:cubicBezTo>
                  <a:cubicBezTo>
                    <a:pt x="115418" y="530651"/>
                    <a:pt x="114008" y="539096"/>
                    <a:pt x="111195" y="547542"/>
                  </a:cubicBezTo>
                  <a:cubicBezTo>
                    <a:pt x="109785" y="551764"/>
                    <a:pt x="108382" y="555987"/>
                    <a:pt x="106972" y="560210"/>
                  </a:cubicBezTo>
                  <a:cubicBezTo>
                    <a:pt x="105563" y="560210"/>
                    <a:pt x="104159" y="560210"/>
                    <a:pt x="102750" y="560210"/>
                  </a:cubicBezTo>
                  <a:cubicBezTo>
                    <a:pt x="99937" y="560210"/>
                    <a:pt x="97117" y="560210"/>
                    <a:pt x="94304" y="558807"/>
                  </a:cubicBezTo>
                  <a:cubicBezTo>
                    <a:pt x="92894" y="558807"/>
                    <a:pt x="91491" y="558807"/>
                    <a:pt x="90081" y="557397"/>
                  </a:cubicBezTo>
                  <a:cubicBezTo>
                    <a:pt x="88671" y="557397"/>
                    <a:pt x="87268" y="557397"/>
                    <a:pt x="85858" y="555987"/>
                  </a:cubicBezTo>
                  <a:cubicBezTo>
                    <a:pt x="83045" y="554584"/>
                    <a:pt x="81636" y="554584"/>
                    <a:pt x="78823" y="551764"/>
                  </a:cubicBezTo>
                  <a:cubicBezTo>
                    <a:pt x="77413" y="551764"/>
                    <a:pt x="76003" y="550361"/>
                    <a:pt x="74600" y="548951"/>
                  </a:cubicBezTo>
                  <a:cubicBezTo>
                    <a:pt x="73190" y="547542"/>
                    <a:pt x="70377" y="546138"/>
                    <a:pt x="68967" y="544728"/>
                  </a:cubicBezTo>
                  <a:cubicBezTo>
                    <a:pt x="67558" y="543319"/>
                    <a:pt x="64745" y="540506"/>
                    <a:pt x="63335" y="539096"/>
                  </a:cubicBezTo>
                  <a:cubicBezTo>
                    <a:pt x="59112" y="534873"/>
                    <a:pt x="56299" y="530651"/>
                    <a:pt x="52076" y="525025"/>
                  </a:cubicBezTo>
                  <a:cubicBezTo>
                    <a:pt x="59112" y="513760"/>
                    <a:pt x="66154" y="491243"/>
                    <a:pt x="66154" y="446202"/>
                  </a:cubicBezTo>
                  <a:cubicBezTo>
                    <a:pt x="66154" y="399752"/>
                    <a:pt x="57709" y="378638"/>
                    <a:pt x="49263" y="368783"/>
                  </a:cubicBezTo>
                  <a:cubicBezTo>
                    <a:pt x="49263" y="368783"/>
                    <a:pt x="50667" y="367373"/>
                    <a:pt x="50667" y="365970"/>
                  </a:cubicBezTo>
                  <a:lnTo>
                    <a:pt x="52076" y="364560"/>
                  </a:lnTo>
                  <a:lnTo>
                    <a:pt x="81636" y="326555"/>
                  </a:lnTo>
                  <a:cubicBezTo>
                    <a:pt x="81636" y="326555"/>
                    <a:pt x="85858" y="280105"/>
                    <a:pt x="92894" y="225209"/>
                  </a:cubicBezTo>
                  <a:cubicBezTo>
                    <a:pt x="94304" y="209728"/>
                    <a:pt x="95714" y="194247"/>
                    <a:pt x="97117" y="178759"/>
                  </a:cubicBezTo>
                  <a:cubicBezTo>
                    <a:pt x="97117" y="177355"/>
                    <a:pt x="97117" y="177355"/>
                    <a:pt x="97117" y="175946"/>
                  </a:cubicBezTo>
                  <a:cubicBezTo>
                    <a:pt x="97117" y="171723"/>
                    <a:pt x="98527" y="167500"/>
                    <a:pt x="98527" y="163278"/>
                  </a:cubicBezTo>
                  <a:cubicBezTo>
                    <a:pt x="98527" y="159055"/>
                    <a:pt x="99937" y="154832"/>
                    <a:pt x="99937" y="152019"/>
                  </a:cubicBezTo>
                  <a:cubicBezTo>
                    <a:pt x="99937" y="150609"/>
                    <a:pt x="99937" y="147796"/>
                    <a:pt x="99937" y="146387"/>
                  </a:cubicBezTo>
                  <a:cubicBezTo>
                    <a:pt x="99937" y="142164"/>
                    <a:pt x="101340" y="139351"/>
                    <a:pt x="101340" y="135128"/>
                  </a:cubicBezTo>
                  <a:cubicBezTo>
                    <a:pt x="101340" y="133719"/>
                    <a:pt x="101340" y="130906"/>
                    <a:pt x="101340" y="129496"/>
                  </a:cubicBezTo>
                  <a:cubicBezTo>
                    <a:pt x="102750" y="119640"/>
                    <a:pt x="102750" y="111195"/>
                    <a:pt x="104159" y="102750"/>
                  </a:cubicBezTo>
                  <a:cubicBezTo>
                    <a:pt x="104159" y="101346"/>
                    <a:pt x="104159" y="99937"/>
                    <a:pt x="104159" y="98527"/>
                  </a:cubicBezTo>
                  <a:cubicBezTo>
                    <a:pt x="104159" y="95714"/>
                    <a:pt x="105563" y="92901"/>
                    <a:pt x="105563" y="88678"/>
                  </a:cubicBezTo>
                  <a:cubicBezTo>
                    <a:pt x="106972" y="71787"/>
                    <a:pt x="108382" y="59118"/>
                    <a:pt x="109785" y="53486"/>
                  </a:cubicBezTo>
                  <a:cubicBezTo>
                    <a:pt x="109785" y="52077"/>
                    <a:pt x="109785" y="50673"/>
                    <a:pt x="109785" y="50673"/>
                  </a:cubicBezTo>
                  <a:cubicBezTo>
                    <a:pt x="109785" y="49263"/>
                    <a:pt x="111195" y="47854"/>
                    <a:pt x="112605" y="46450"/>
                  </a:cubicBezTo>
                  <a:cubicBezTo>
                    <a:pt x="112605" y="45041"/>
                    <a:pt x="114008" y="45041"/>
                    <a:pt x="115418" y="43631"/>
                  </a:cubicBezTo>
                  <a:cubicBezTo>
                    <a:pt x="119640" y="39408"/>
                    <a:pt x="125273" y="39408"/>
                    <a:pt x="130899" y="40818"/>
                  </a:cubicBezTo>
                  <a:cubicBezTo>
                    <a:pt x="132309" y="40818"/>
                    <a:pt x="133719" y="42228"/>
                    <a:pt x="135122" y="43631"/>
                  </a:cubicBezTo>
                  <a:cubicBezTo>
                    <a:pt x="137941" y="46450"/>
                    <a:pt x="139345" y="49263"/>
                    <a:pt x="139345" y="54896"/>
                  </a:cubicBezTo>
                  <a:cubicBezTo>
                    <a:pt x="140754" y="92901"/>
                    <a:pt x="114008" y="329368"/>
                    <a:pt x="114008" y="329368"/>
                  </a:cubicBezTo>
                  <a:close/>
                  <a:moveTo>
                    <a:pt x="693928" y="774161"/>
                  </a:moveTo>
                  <a:cubicBezTo>
                    <a:pt x="693928" y="791051"/>
                    <a:pt x="681260" y="796684"/>
                    <a:pt x="662965" y="800907"/>
                  </a:cubicBezTo>
                  <a:cubicBezTo>
                    <a:pt x="623551" y="809352"/>
                    <a:pt x="571468" y="820611"/>
                    <a:pt x="446196" y="820611"/>
                  </a:cubicBezTo>
                  <a:cubicBezTo>
                    <a:pt x="320923" y="820611"/>
                    <a:pt x="270250" y="807943"/>
                    <a:pt x="229432" y="800907"/>
                  </a:cubicBezTo>
                  <a:cubicBezTo>
                    <a:pt x="211131" y="796684"/>
                    <a:pt x="198463" y="791051"/>
                    <a:pt x="198463" y="774161"/>
                  </a:cubicBezTo>
                  <a:lnTo>
                    <a:pt x="198463" y="753047"/>
                  </a:lnTo>
                  <a:cubicBezTo>
                    <a:pt x="244913" y="762902"/>
                    <a:pt x="302622" y="775570"/>
                    <a:pt x="444792" y="775570"/>
                  </a:cubicBezTo>
                  <a:cubicBezTo>
                    <a:pt x="586956" y="775570"/>
                    <a:pt x="646075" y="761492"/>
                    <a:pt x="691115" y="753047"/>
                  </a:cubicBezTo>
                  <a:lnTo>
                    <a:pt x="691115" y="774161"/>
                  </a:lnTo>
                  <a:lnTo>
                    <a:pt x="693928" y="774161"/>
                  </a:lnTo>
                  <a:close/>
                  <a:moveTo>
                    <a:pt x="753047" y="574288"/>
                  </a:moveTo>
                  <a:cubicBezTo>
                    <a:pt x="741788" y="623551"/>
                    <a:pt x="722084" y="668598"/>
                    <a:pt x="695338" y="710826"/>
                  </a:cubicBezTo>
                  <a:cubicBezTo>
                    <a:pt x="695338" y="710826"/>
                    <a:pt x="624961" y="737565"/>
                    <a:pt x="449015" y="737565"/>
                  </a:cubicBezTo>
                  <a:lnTo>
                    <a:pt x="447605" y="737565"/>
                  </a:lnTo>
                  <a:cubicBezTo>
                    <a:pt x="273069" y="737565"/>
                    <a:pt x="201282" y="710826"/>
                    <a:pt x="201282" y="710826"/>
                  </a:cubicBezTo>
                  <a:cubicBezTo>
                    <a:pt x="174536" y="668598"/>
                    <a:pt x="154832" y="623551"/>
                    <a:pt x="143567" y="574288"/>
                  </a:cubicBezTo>
                  <a:cubicBezTo>
                    <a:pt x="161868" y="478574"/>
                    <a:pt x="159055" y="377228"/>
                    <a:pt x="143567" y="274472"/>
                  </a:cubicBezTo>
                  <a:cubicBezTo>
                    <a:pt x="143567" y="274472"/>
                    <a:pt x="188614" y="128086"/>
                    <a:pt x="364560" y="91491"/>
                  </a:cubicBezTo>
                  <a:cubicBezTo>
                    <a:pt x="364560" y="91491"/>
                    <a:pt x="387077" y="85858"/>
                    <a:pt x="447605" y="85858"/>
                  </a:cubicBezTo>
                  <a:cubicBezTo>
                    <a:pt x="508133" y="85858"/>
                    <a:pt x="530651" y="91491"/>
                    <a:pt x="530651" y="91491"/>
                  </a:cubicBezTo>
                  <a:cubicBezTo>
                    <a:pt x="708006" y="128086"/>
                    <a:pt x="753047" y="274472"/>
                    <a:pt x="753047" y="274472"/>
                  </a:cubicBezTo>
                  <a:cubicBezTo>
                    <a:pt x="736155" y="377228"/>
                    <a:pt x="733342" y="478574"/>
                    <a:pt x="753047" y="574288"/>
                  </a:cubicBezTo>
                  <a:close/>
                  <a:moveTo>
                    <a:pt x="838911" y="529247"/>
                  </a:moveTo>
                  <a:cubicBezTo>
                    <a:pt x="836092" y="533470"/>
                    <a:pt x="833279" y="536283"/>
                    <a:pt x="830466" y="539096"/>
                  </a:cubicBezTo>
                  <a:cubicBezTo>
                    <a:pt x="829056" y="540506"/>
                    <a:pt x="826243" y="543319"/>
                    <a:pt x="824833" y="544728"/>
                  </a:cubicBezTo>
                  <a:cubicBezTo>
                    <a:pt x="823424" y="546138"/>
                    <a:pt x="820611" y="547542"/>
                    <a:pt x="819207" y="548951"/>
                  </a:cubicBezTo>
                  <a:cubicBezTo>
                    <a:pt x="817797" y="550361"/>
                    <a:pt x="816388" y="550361"/>
                    <a:pt x="814984" y="551764"/>
                  </a:cubicBezTo>
                  <a:cubicBezTo>
                    <a:pt x="812165" y="553174"/>
                    <a:pt x="810762" y="554584"/>
                    <a:pt x="807943" y="555987"/>
                  </a:cubicBezTo>
                  <a:cubicBezTo>
                    <a:pt x="806539" y="555987"/>
                    <a:pt x="805129" y="557397"/>
                    <a:pt x="803720" y="557397"/>
                  </a:cubicBezTo>
                  <a:cubicBezTo>
                    <a:pt x="802316" y="557397"/>
                    <a:pt x="800907" y="558807"/>
                    <a:pt x="799497" y="558807"/>
                  </a:cubicBezTo>
                  <a:cubicBezTo>
                    <a:pt x="796684" y="560210"/>
                    <a:pt x="793871" y="560210"/>
                    <a:pt x="791051" y="560210"/>
                  </a:cubicBezTo>
                  <a:cubicBezTo>
                    <a:pt x="789648" y="560210"/>
                    <a:pt x="788238" y="560210"/>
                    <a:pt x="786829" y="560210"/>
                  </a:cubicBezTo>
                  <a:cubicBezTo>
                    <a:pt x="784016" y="551764"/>
                    <a:pt x="782606" y="543319"/>
                    <a:pt x="779793" y="534873"/>
                  </a:cubicBezTo>
                  <a:cubicBezTo>
                    <a:pt x="778383" y="526428"/>
                    <a:pt x="776980" y="517982"/>
                    <a:pt x="775570" y="508133"/>
                  </a:cubicBezTo>
                  <a:cubicBezTo>
                    <a:pt x="774161" y="499688"/>
                    <a:pt x="774161" y="489833"/>
                    <a:pt x="772757" y="481387"/>
                  </a:cubicBezTo>
                  <a:lnTo>
                    <a:pt x="772757" y="479978"/>
                  </a:lnTo>
                  <a:cubicBezTo>
                    <a:pt x="772757" y="470129"/>
                    <a:pt x="772757" y="460273"/>
                    <a:pt x="772757" y="450425"/>
                  </a:cubicBezTo>
                  <a:cubicBezTo>
                    <a:pt x="772757" y="444792"/>
                    <a:pt x="772757" y="439160"/>
                    <a:pt x="772757" y="433534"/>
                  </a:cubicBezTo>
                  <a:cubicBezTo>
                    <a:pt x="772757" y="427901"/>
                    <a:pt x="772757" y="422269"/>
                    <a:pt x="772757" y="415233"/>
                  </a:cubicBezTo>
                  <a:cubicBezTo>
                    <a:pt x="772757" y="412420"/>
                    <a:pt x="772757" y="409601"/>
                    <a:pt x="772757" y="408197"/>
                  </a:cubicBezTo>
                  <a:cubicBezTo>
                    <a:pt x="772757" y="398342"/>
                    <a:pt x="774161" y="388487"/>
                    <a:pt x="775570" y="377228"/>
                  </a:cubicBezTo>
                  <a:cubicBezTo>
                    <a:pt x="775570" y="368783"/>
                    <a:pt x="776980" y="360337"/>
                    <a:pt x="778383" y="350482"/>
                  </a:cubicBezTo>
                  <a:cubicBezTo>
                    <a:pt x="778383" y="347669"/>
                    <a:pt x="778383" y="344856"/>
                    <a:pt x="779793" y="342037"/>
                  </a:cubicBezTo>
                  <a:cubicBezTo>
                    <a:pt x="779793" y="337814"/>
                    <a:pt x="781202" y="332188"/>
                    <a:pt x="781202" y="326555"/>
                  </a:cubicBezTo>
                  <a:cubicBezTo>
                    <a:pt x="781202" y="326555"/>
                    <a:pt x="775570" y="278695"/>
                    <a:pt x="769938" y="222396"/>
                  </a:cubicBezTo>
                  <a:lnTo>
                    <a:pt x="769938" y="220987"/>
                  </a:lnTo>
                  <a:cubicBezTo>
                    <a:pt x="769938" y="218174"/>
                    <a:pt x="768534" y="213951"/>
                    <a:pt x="768534" y="211131"/>
                  </a:cubicBezTo>
                  <a:cubicBezTo>
                    <a:pt x="768534" y="209728"/>
                    <a:pt x="768534" y="209728"/>
                    <a:pt x="768534" y="208318"/>
                  </a:cubicBezTo>
                  <a:cubicBezTo>
                    <a:pt x="767125" y="199873"/>
                    <a:pt x="767125" y="190024"/>
                    <a:pt x="765715" y="181578"/>
                  </a:cubicBezTo>
                  <a:cubicBezTo>
                    <a:pt x="765715" y="178759"/>
                    <a:pt x="765715" y="177355"/>
                    <a:pt x="764312" y="175946"/>
                  </a:cubicBezTo>
                  <a:cubicBezTo>
                    <a:pt x="764312" y="171723"/>
                    <a:pt x="762902" y="167500"/>
                    <a:pt x="762902" y="164687"/>
                  </a:cubicBezTo>
                  <a:cubicBezTo>
                    <a:pt x="762902" y="160465"/>
                    <a:pt x="761492" y="156242"/>
                    <a:pt x="761492" y="153422"/>
                  </a:cubicBezTo>
                  <a:cubicBezTo>
                    <a:pt x="761492" y="152019"/>
                    <a:pt x="761492" y="149200"/>
                    <a:pt x="761492" y="147796"/>
                  </a:cubicBezTo>
                  <a:cubicBezTo>
                    <a:pt x="761492" y="143574"/>
                    <a:pt x="760089" y="140754"/>
                    <a:pt x="760089" y="136532"/>
                  </a:cubicBezTo>
                  <a:cubicBezTo>
                    <a:pt x="760089" y="129496"/>
                    <a:pt x="758679" y="122460"/>
                    <a:pt x="757269" y="115418"/>
                  </a:cubicBezTo>
                  <a:cubicBezTo>
                    <a:pt x="757269" y="112605"/>
                    <a:pt x="757269" y="108382"/>
                    <a:pt x="755866" y="105569"/>
                  </a:cubicBezTo>
                  <a:cubicBezTo>
                    <a:pt x="754456" y="97124"/>
                    <a:pt x="754456" y="88678"/>
                    <a:pt x="753047" y="83045"/>
                  </a:cubicBezTo>
                  <a:cubicBezTo>
                    <a:pt x="753047" y="80232"/>
                    <a:pt x="753047" y="78823"/>
                    <a:pt x="753047" y="76010"/>
                  </a:cubicBezTo>
                  <a:cubicBezTo>
                    <a:pt x="753047" y="67564"/>
                    <a:pt x="751643" y="61931"/>
                    <a:pt x="751643" y="57709"/>
                  </a:cubicBezTo>
                  <a:cubicBezTo>
                    <a:pt x="751643" y="56299"/>
                    <a:pt x="751643" y="54896"/>
                    <a:pt x="751643" y="53486"/>
                  </a:cubicBezTo>
                  <a:cubicBezTo>
                    <a:pt x="751643" y="52077"/>
                    <a:pt x="753047" y="50673"/>
                    <a:pt x="753047" y="49263"/>
                  </a:cubicBezTo>
                  <a:cubicBezTo>
                    <a:pt x="753047" y="47854"/>
                    <a:pt x="754456" y="47854"/>
                    <a:pt x="755866" y="46450"/>
                  </a:cubicBezTo>
                  <a:cubicBezTo>
                    <a:pt x="760089" y="43631"/>
                    <a:pt x="765715" y="42228"/>
                    <a:pt x="771348" y="43631"/>
                  </a:cubicBezTo>
                  <a:cubicBezTo>
                    <a:pt x="774161" y="45041"/>
                    <a:pt x="775570" y="46450"/>
                    <a:pt x="778383" y="47854"/>
                  </a:cubicBezTo>
                  <a:cubicBezTo>
                    <a:pt x="779793" y="50673"/>
                    <a:pt x="781202" y="53486"/>
                    <a:pt x="782606" y="56299"/>
                  </a:cubicBezTo>
                  <a:cubicBezTo>
                    <a:pt x="782606" y="57709"/>
                    <a:pt x="782606" y="57709"/>
                    <a:pt x="782606" y="59118"/>
                  </a:cubicBezTo>
                  <a:cubicBezTo>
                    <a:pt x="782606" y="61931"/>
                    <a:pt x="784016" y="66154"/>
                    <a:pt x="784016" y="71787"/>
                  </a:cubicBezTo>
                  <a:cubicBezTo>
                    <a:pt x="784016" y="73190"/>
                    <a:pt x="784016" y="74600"/>
                    <a:pt x="784016" y="76010"/>
                  </a:cubicBezTo>
                  <a:cubicBezTo>
                    <a:pt x="784016" y="77413"/>
                    <a:pt x="784016" y="78823"/>
                    <a:pt x="784016" y="80232"/>
                  </a:cubicBezTo>
                  <a:cubicBezTo>
                    <a:pt x="784016" y="81636"/>
                    <a:pt x="784016" y="83045"/>
                    <a:pt x="784016" y="84455"/>
                  </a:cubicBezTo>
                  <a:cubicBezTo>
                    <a:pt x="784016" y="87268"/>
                    <a:pt x="784016" y="91491"/>
                    <a:pt x="785425" y="95714"/>
                  </a:cubicBezTo>
                  <a:cubicBezTo>
                    <a:pt x="785425" y="99937"/>
                    <a:pt x="786829" y="102750"/>
                    <a:pt x="786829" y="106972"/>
                  </a:cubicBezTo>
                  <a:cubicBezTo>
                    <a:pt x="788238" y="115418"/>
                    <a:pt x="788238" y="123863"/>
                    <a:pt x="789648" y="133719"/>
                  </a:cubicBezTo>
                  <a:cubicBezTo>
                    <a:pt x="789648" y="135128"/>
                    <a:pt x="789648" y="137941"/>
                    <a:pt x="789648" y="139351"/>
                  </a:cubicBezTo>
                  <a:cubicBezTo>
                    <a:pt x="789648" y="143574"/>
                    <a:pt x="791051" y="146387"/>
                    <a:pt x="791051" y="150609"/>
                  </a:cubicBezTo>
                  <a:cubicBezTo>
                    <a:pt x="791051" y="152019"/>
                    <a:pt x="791051" y="154832"/>
                    <a:pt x="791051" y="156242"/>
                  </a:cubicBezTo>
                  <a:cubicBezTo>
                    <a:pt x="791051" y="160465"/>
                    <a:pt x="792461" y="164687"/>
                    <a:pt x="792461" y="167500"/>
                  </a:cubicBezTo>
                  <a:cubicBezTo>
                    <a:pt x="792461" y="171723"/>
                    <a:pt x="793871" y="175946"/>
                    <a:pt x="793871" y="180169"/>
                  </a:cubicBezTo>
                  <a:cubicBezTo>
                    <a:pt x="793871" y="180169"/>
                    <a:pt x="793871" y="181578"/>
                    <a:pt x="793871" y="182982"/>
                  </a:cubicBezTo>
                  <a:cubicBezTo>
                    <a:pt x="795274" y="198463"/>
                    <a:pt x="796684" y="213951"/>
                    <a:pt x="798094" y="229432"/>
                  </a:cubicBezTo>
                  <a:cubicBezTo>
                    <a:pt x="803720" y="284328"/>
                    <a:pt x="809352" y="330778"/>
                    <a:pt x="809352" y="330778"/>
                  </a:cubicBezTo>
                  <a:lnTo>
                    <a:pt x="838911" y="368783"/>
                  </a:lnTo>
                  <a:lnTo>
                    <a:pt x="840315" y="370193"/>
                  </a:lnTo>
                  <a:cubicBezTo>
                    <a:pt x="840315" y="370193"/>
                    <a:pt x="841724" y="371596"/>
                    <a:pt x="841724" y="373006"/>
                  </a:cubicBezTo>
                  <a:cubicBezTo>
                    <a:pt x="833279" y="382861"/>
                    <a:pt x="824833" y="403975"/>
                    <a:pt x="824833" y="450425"/>
                  </a:cubicBezTo>
                  <a:cubicBezTo>
                    <a:pt x="824833" y="495465"/>
                    <a:pt x="831869" y="517982"/>
                    <a:pt x="838911" y="529247"/>
                  </a:cubicBezTo>
                  <a:cubicBezTo>
                    <a:pt x="840315" y="527838"/>
                    <a:pt x="840315" y="529247"/>
                    <a:pt x="838911" y="52924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6" name="Google Shape;1666;p50"/>
            <p:cNvSpPr/>
            <p:nvPr/>
          </p:nvSpPr>
          <p:spPr>
            <a:xfrm>
              <a:off x="3873017" y="4993862"/>
              <a:ext cx="495465" cy="67564"/>
            </a:xfrm>
            <a:custGeom>
              <a:rect b="b" l="l" r="r" t="t"/>
              <a:pathLst>
                <a:path extrusionOk="0" h="67564" w="495465">
                  <a:moveTo>
                    <a:pt x="495465" y="0"/>
                  </a:moveTo>
                  <a:lnTo>
                    <a:pt x="495465" y="21114"/>
                  </a:lnTo>
                  <a:cubicBezTo>
                    <a:pt x="495465" y="38005"/>
                    <a:pt x="482797" y="43631"/>
                    <a:pt x="464502" y="47854"/>
                  </a:cubicBezTo>
                  <a:cubicBezTo>
                    <a:pt x="425088" y="56299"/>
                    <a:pt x="373005" y="67564"/>
                    <a:pt x="247733" y="67564"/>
                  </a:cubicBezTo>
                  <a:cubicBezTo>
                    <a:pt x="122460" y="67564"/>
                    <a:pt x="71787" y="54896"/>
                    <a:pt x="30969" y="47854"/>
                  </a:cubicBezTo>
                  <a:cubicBezTo>
                    <a:pt x="12668" y="43631"/>
                    <a:pt x="0" y="38005"/>
                    <a:pt x="0" y="21114"/>
                  </a:cubicBezTo>
                  <a:lnTo>
                    <a:pt x="0" y="0"/>
                  </a:lnTo>
                  <a:cubicBezTo>
                    <a:pt x="46450" y="9849"/>
                    <a:pt x="104159" y="22517"/>
                    <a:pt x="246329" y="22517"/>
                  </a:cubicBezTo>
                  <a:cubicBezTo>
                    <a:pt x="388493" y="22517"/>
                    <a:pt x="450424" y="9849"/>
                    <a:pt x="495465"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7" name="Google Shape;1667;p50"/>
            <p:cNvSpPr/>
            <p:nvPr/>
          </p:nvSpPr>
          <p:spPr>
            <a:xfrm>
              <a:off x="3818121" y="4332300"/>
              <a:ext cx="610889" cy="647484"/>
            </a:xfrm>
            <a:custGeom>
              <a:rect b="b" l="l" r="r" t="t"/>
              <a:pathLst>
                <a:path extrusionOk="0" h="647484" w="610889">
                  <a:moveTo>
                    <a:pt x="609479" y="484207"/>
                  </a:moveTo>
                  <a:cubicBezTo>
                    <a:pt x="598221" y="533470"/>
                    <a:pt x="578517" y="578517"/>
                    <a:pt x="551771" y="620744"/>
                  </a:cubicBezTo>
                  <a:cubicBezTo>
                    <a:pt x="551771" y="620744"/>
                    <a:pt x="481394" y="647484"/>
                    <a:pt x="305448" y="647484"/>
                  </a:cubicBezTo>
                  <a:lnTo>
                    <a:pt x="304038" y="647484"/>
                  </a:lnTo>
                  <a:cubicBezTo>
                    <a:pt x="129502" y="647484"/>
                    <a:pt x="57715" y="620744"/>
                    <a:pt x="57715" y="620744"/>
                  </a:cubicBezTo>
                  <a:cubicBezTo>
                    <a:pt x="30969" y="578517"/>
                    <a:pt x="11265" y="533470"/>
                    <a:pt x="0" y="484207"/>
                  </a:cubicBezTo>
                  <a:cubicBezTo>
                    <a:pt x="18301" y="388493"/>
                    <a:pt x="15488" y="287147"/>
                    <a:pt x="0" y="184391"/>
                  </a:cubicBezTo>
                  <a:cubicBezTo>
                    <a:pt x="0" y="184391"/>
                    <a:pt x="45047" y="38005"/>
                    <a:pt x="220993" y="1410"/>
                  </a:cubicBezTo>
                  <a:lnTo>
                    <a:pt x="220993" y="135128"/>
                  </a:lnTo>
                  <a:cubicBezTo>
                    <a:pt x="81642" y="149206"/>
                    <a:pt x="39415" y="197059"/>
                    <a:pt x="39415" y="197059"/>
                  </a:cubicBezTo>
                  <a:cubicBezTo>
                    <a:pt x="52083" y="263220"/>
                    <a:pt x="50673" y="365970"/>
                    <a:pt x="32379" y="432124"/>
                  </a:cubicBezTo>
                  <a:lnTo>
                    <a:pt x="77419" y="491242"/>
                  </a:lnTo>
                  <a:lnTo>
                    <a:pt x="108388" y="564439"/>
                  </a:lnTo>
                  <a:cubicBezTo>
                    <a:pt x="108388" y="564439"/>
                    <a:pt x="122460" y="593998"/>
                    <a:pt x="305448" y="593998"/>
                  </a:cubicBezTo>
                  <a:cubicBezTo>
                    <a:pt x="488430" y="593998"/>
                    <a:pt x="502507" y="564439"/>
                    <a:pt x="502507" y="564439"/>
                  </a:cubicBezTo>
                  <a:lnTo>
                    <a:pt x="533470" y="491242"/>
                  </a:lnTo>
                  <a:lnTo>
                    <a:pt x="578517" y="432124"/>
                  </a:lnTo>
                  <a:cubicBezTo>
                    <a:pt x="560216" y="365970"/>
                    <a:pt x="558807" y="263220"/>
                    <a:pt x="571475" y="197059"/>
                  </a:cubicBezTo>
                  <a:cubicBezTo>
                    <a:pt x="571475" y="197059"/>
                    <a:pt x="527844" y="149206"/>
                    <a:pt x="388493" y="135128"/>
                  </a:cubicBezTo>
                  <a:lnTo>
                    <a:pt x="388493" y="0"/>
                  </a:lnTo>
                  <a:cubicBezTo>
                    <a:pt x="565848" y="36601"/>
                    <a:pt x="610889" y="182988"/>
                    <a:pt x="610889" y="182988"/>
                  </a:cubicBezTo>
                  <a:cubicBezTo>
                    <a:pt x="592588" y="287147"/>
                    <a:pt x="589775" y="388493"/>
                    <a:pt x="609479" y="48420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8" name="Google Shape;1668;p50"/>
            <p:cNvSpPr/>
            <p:nvPr/>
          </p:nvSpPr>
          <p:spPr>
            <a:xfrm>
              <a:off x="4262913" y="4779911"/>
              <a:ext cx="28155" cy="14071"/>
            </a:xfrm>
            <a:custGeom>
              <a:rect b="b" l="l" r="r" t="t"/>
              <a:pathLst>
                <a:path extrusionOk="0" h="14071" w="28155">
                  <a:moveTo>
                    <a:pt x="0" y="0"/>
                  </a:moveTo>
                  <a:lnTo>
                    <a:pt x="0" y="14072"/>
                  </a:lnTo>
                  <a:lnTo>
                    <a:pt x="14078" y="14072"/>
                  </a:lnTo>
                  <a:lnTo>
                    <a:pt x="28156" y="14072"/>
                  </a:lnTo>
                  <a:lnTo>
                    <a:pt x="28156" y="0"/>
                  </a:lnTo>
                  <a:lnTo>
                    <a:pt x="14078" y="0"/>
                  </a:lnTo>
                  <a:lnTo>
                    <a:pt x="0"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69" name="Google Shape;1669;p50"/>
            <p:cNvSpPr/>
            <p:nvPr/>
          </p:nvSpPr>
          <p:spPr>
            <a:xfrm>
              <a:off x="4291069" y="4765833"/>
              <a:ext cx="14071" cy="14077"/>
            </a:xfrm>
            <a:custGeom>
              <a:rect b="b" l="l" r="r" t="t"/>
              <a:pathLst>
                <a:path extrusionOk="0" h="14077" w="14071">
                  <a:moveTo>
                    <a:pt x="14072" y="0"/>
                  </a:moveTo>
                  <a:lnTo>
                    <a:pt x="0" y="0"/>
                  </a:lnTo>
                  <a:lnTo>
                    <a:pt x="0" y="14078"/>
                  </a:lnTo>
                  <a:lnTo>
                    <a:pt x="14072" y="14078"/>
                  </a:lnTo>
                  <a:lnTo>
                    <a:pt x="140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0" name="Google Shape;1670;p50"/>
            <p:cNvSpPr/>
            <p:nvPr/>
          </p:nvSpPr>
          <p:spPr>
            <a:xfrm>
              <a:off x="4220692" y="4793983"/>
              <a:ext cx="70376" cy="112610"/>
            </a:xfrm>
            <a:custGeom>
              <a:rect b="b" l="l" r="r" t="t"/>
              <a:pathLst>
                <a:path extrusionOk="0" h="112610" w="70376">
                  <a:moveTo>
                    <a:pt x="42221" y="0"/>
                  </a:moveTo>
                  <a:lnTo>
                    <a:pt x="42221" y="14078"/>
                  </a:lnTo>
                  <a:lnTo>
                    <a:pt x="28149" y="14078"/>
                  </a:lnTo>
                  <a:lnTo>
                    <a:pt x="14072" y="14078"/>
                  </a:lnTo>
                  <a:lnTo>
                    <a:pt x="14072" y="28156"/>
                  </a:lnTo>
                  <a:lnTo>
                    <a:pt x="14072" y="42227"/>
                  </a:lnTo>
                  <a:lnTo>
                    <a:pt x="0" y="42227"/>
                  </a:lnTo>
                  <a:lnTo>
                    <a:pt x="0" y="56305"/>
                  </a:lnTo>
                  <a:lnTo>
                    <a:pt x="0" y="70383"/>
                  </a:lnTo>
                  <a:lnTo>
                    <a:pt x="0" y="84455"/>
                  </a:lnTo>
                  <a:lnTo>
                    <a:pt x="0" y="98533"/>
                  </a:lnTo>
                  <a:lnTo>
                    <a:pt x="0" y="112611"/>
                  </a:lnTo>
                  <a:lnTo>
                    <a:pt x="14072" y="112611"/>
                  </a:lnTo>
                  <a:lnTo>
                    <a:pt x="14072" y="98533"/>
                  </a:lnTo>
                  <a:lnTo>
                    <a:pt x="14072" y="84455"/>
                  </a:lnTo>
                  <a:lnTo>
                    <a:pt x="28149" y="84455"/>
                  </a:lnTo>
                  <a:lnTo>
                    <a:pt x="28149" y="70383"/>
                  </a:lnTo>
                  <a:lnTo>
                    <a:pt x="28149" y="56305"/>
                  </a:lnTo>
                  <a:lnTo>
                    <a:pt x="28149" y="42227"/>
                  </a:lnTo>
                  <a:lnTo>
                    <a:pt x="42221" y="42227"/>
                  </a:lnTo>
                  <a:lnTo>
                    <a:pt x="42221" y="28156"/>
                  </a:lnTo>
                  <a:lnTo>
                    <a:pt x="56299" y="28156"/>
                  </a:lnTo>
                  <a:lnTo>
                    <a:pt x="56299" y="14078"/>
                  </a:lnTo>
                  <a:lnTo>
                    <a:pt x="70377" y="14078"/>
                  </a:lnTo>
                  <a:lnTo>
                    <a:pt x="70377" y="0"/>
                  </a:lnTo>
                  <a:lnTo>
                    <a:pt x="56299" y="0"/>
                  </a:lnTo>
                  <a:lnTo>
                    <a:pt x="42221"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1" name="Google Shape;1671;p50"/>
            <p:cNvSpPr/>
            <p:nvPr/>
          </p:nvSpPr>
          <p:spPr>
            <a:xfrm>
              <a:off x="4291069" y="4779911"/>
              <a:ext cx="14071" cy="14071"/>
            </a:xfrm>
            <a:custGeom>
              <a:rect b="b" l="l" r="r" t="t"/>
              <a:pathLst>
                <a:path extrusionOk="0" h="14071" w="14071">
                  <a:moveTo>
                    <a:pt x="14072" y="0"/>
                  </a:moveTo>
                  <a:lnTo>
                    <a:pt x="0" y="0"/>
                  </a:lnTo>
                  <a:lnTo>
                    <a:pt x="0" y="14072"/>
                  </a:lnTo>
                  <a:lnTo>
                    <a:pt x="14072" y="14072"/>
                  </a:lnTo>
                  <a:lnTo>
                    <a:pt x="14072" y="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2" name="Google Shape;1672;p50"/>
            <p:cNvSpPr/>
            <p:nvPr/>
          </p:nvSpPr>
          <p:spPr>
            <a:xfrm>
              <a:off x="3981399" y="4793983"/>
              <a:ext cx="281514" cy="70383"/>
            </a:xfrm>
            <a:custGeom>
              <a:rect b="b" l="l" r="r" t="t"/>
              <a:pathLst>
                <a:path extrusionOk="0" h="70383" w="281514">
                  <a:moveTo>
                    <a:pt x="253365" y="0"/>
                  </a:moveTo>
                  <a:lnTo>
                    <a:pt x="239294" y="0"/>
                  </a:lnTo>
                  <a:lnTo>
                    <a:pt x="225215" y="0"/>
                  </a:lnTo>
                  <a:lnTo>
                    <a:pt x="211138" y="0"/>
                  </a:lnTo>
                  <a:lnTo>
                    <a:pt x="197066" y="0"/>
                  </a:lnTo>
                  <a:lnTo>
                    <a:pt x="182988" y="0"/>
                  </a:lnTo>
                  <a:lnTo>
                    <a:pt x="168910" y="0"/>
                  </a:lnTo>
                  <a:lnTo>
                    <a:pt x="154838" y="0"/>
                  </a:lnTo>
                  <a:lnTo>
                    <a:pt x="140760" y="0"/>
                  </a:lnTo>
                  <a:lnTo>
                    <a:pt x="126683" y="0"/>
                  </a:lnTo>
                  <a:lnTo>
                    <a:pt x="112611" y="0"/>
                  </a:lnTo>
                  <a:lnTo>
                    <a:pt x="98533" y="0"/>
                  </a:lnTo>
                  <a:lnTo>
                    <a:pt x="84455" y="0"/>
                  </a:lnTo>
                  <a:lnTo>
                    <a:pt x="70383" y="0"/>
                  </a:lnTo>
                  <a:lnTo>
                    <a:pt x="56305" y="0"/>
                  </a:lnTo>
                  <a:lnTo>
                    <a:pt x="42228" y="0"/>
                  </a:lnTo>
                  <a:lnTo>
                    <a:pt x="28156" y="0"/>
                  </a:lnTo>
                  <a:lnTo>
                    <a:pt x="14078" y="0"/>
                  </a:lnTo>
                  <a:lnTo>
                    <a:pt x="0" y="0"/>
                  </a:lnTo>
                  <a:lnTo>
                    <a:pt x="0" y="14078"/>
                  </a:lnTo>
                  <a:lnTo>
                    <a:pt x="14078" y="14078"/>
                  </a:lnTo>
                  <a:lnTo>
                    <a:pt x="28156" y="14078"/>
                  </a:lnTo>
                  <a:lnTo>
                    <a:pt x="28156" y="28156"/>
                  </a:lnTo>
                  <a:lnTo>
                    <a:pt x="28156" y="42227"/>
                  </a:lnTo>
                  <a:lnTo>
                    <a:pt x="42228" y="42227"/>
                  </a:lnTo>
                  <a:lnTo>
                    <a:pt x="42228" y="56305"/>
                  </a:lnTo>
                  <a:lnTo>
                    <a:pt x="42228" y="70383"/>
                  </a:lnTo>
                  <a:lnTo>
                    <a:pt x="56305" y="70383"/>
                  </a:lnTo>
                  <a:lnTo>
                    <a:pt x="56305" y="56305"/>
                  </a:lnTo>
                  <a:lnTo>
                    <a:pt x="56305" y="42227"/>
                  </a:lnTo>
                  <a:lnTo>
                    <a:pt x="70383" y="42227"/>
                  </a:lnTo>
                  <a:lnTo>
                    <a:pt x="70383" y="28156"/>
                  </a:lnTo>
                  <a:lnTo>
                    <a:pt x="70383" y="14078"/>
                  </a:lnTo>
                  <a:lnTo>
                    <a:pt x="84455" y="14078"/>
                  </a:lnTo>
                  <a:lnTo>
                    <a:pt x="98533" y="14078"/>
                  </a:lnTo>
                  <a:lnTo>
                    <a:pt x="112611" y="14078"/>
                  </a:lnTo>
                  <a:lnTo>
                    <a:pt x="126683" y="14078"/>
                  </a:lnTo>
                  <a:lnTo>
                    <a:pt x="140760" y="14078"/>
                  </a:lnTo>
                  <a:lnTo>
                    <a:pt x="154838" y="14078"/>
                  </a:lnTo>
                  <a:lnTo>
                    <a:pt x="168910" y="14078"/>
                  </a:lnTo>
                  <a:lnTo>
                    <a:pt x="182988" y="14078"/>
                  </a:lnTo>
                  <a:lnTo>
                    <a:pt x="197066" y="14078"/>
                  </a:lnTo>
                  <a:lnTo>
                    <a:pt x="211138" y="14078"/>
                  </a:lnTo>
                  <a:lnTo>
                    <a:pt x="211138" y="28156"/>
                  </a:lnTo>
                  <a:lnTo>
                    <a:pt x="211138" y="42227"/>
                  </a:lnTo>
                  <a:lnTo>
                    <a:pt x="225215" y="42227"/>
                  </a:lnTo>
                  <a:lnTo>
                    <a:pt x="225215" y="56305"/>
                  </a:lnTo>
                  <a:lnTo>
                    <a:pt x="225215" y="70383"/>
                  </a:lnTo>
                  <a:lnTo>
                    <a:pt x="239294" y="70383"/>
                  </a:lnTo>
                  <a:lnTo>
                    <a:pt x="239294" y="56305"/>
                  </a:lnTo>
                  <a:lnTo>
                    <a:pt x="239294" y="42227"/>
                  </a:lnTo>
                  <a:lnTo>
                    <a:pt x="253365" y="42227"/>
                  </a:lnTo>
                  <a:lnTo>
                    <a:pt x="253365" y="28156"/>
                  </a:lnTo>
                  <a:lnTo>
                    <a:pt x="253365" y="14078"/>
                  </a:lnTo>
                  <a:lnTo>
                    <a:pt x="267443" y="14078"/>
                  </a:lnTo>
                  <a:lnTo>
                    <a:pt x="281515" y="14078"/>
                  </a:lnTo>
                  <a:lnTo>
                    <a:pt x="281515" y="0"/>
                  </a:lnTo>
                  <a:lnTo>
                    <a:pt x="267443" y="0"/>
                  </a:lnTo>
                  <a:lnTo>
                    <a:pt x="25336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3" name="Google Shape;1673;p50"/>
            <p:cNvSpPr/>
            <p:nvPr/>
          </p:nvSpPr>
          <p:spPr>
            <a:xfrm>
              <a:off x="3939178" y="4765833"/>
              <a:ext cx="14071" cy="14077"/>
            </a:xfrm>
            <a:custGeom>
              <a:rect b="b" l="l" r="r" t="t"/>
              <a:pathLst>
                <a:path extrusionOk="0" h="14077" w="14071">
                  <a:moveTo>
                    <a:pt x="14072" y="0"/>
                  </a:moveTo>
                  <a:lnTo>
                    <a:pt x="0" y="0"/>
                  </a:lnTo>
                  <a:lnTo>
                    <a:pt x="0" y="14078"/>
                  </a:lnTo>
                  <a:lnTo>
                    <a:pt x="14072" y="14078"/>
                  </a:lnTo>
                  <a:lnTo>
                    <a:pt x="14072"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4" name="Google Shape;1674;p50"/>
            <p:cNvSpPr/>
            <p:nvPr/>
          </p:nvSpPr>
          <p:spPr>
            <a:xfrm>
              <a:off x="3953249" y="4779911"/>
              <a:ext cx="28155" cy="14071"/>
            </a:xfrm>
            <a:custGeom>
              <a:rect b="b" l="l" r="r" t="t"/>
              <a:pathLst>
                <a:path extrusionOk="0" h="14071" w="28155">
                  <a:moveTo>
                    <a:pt x="14078" y="0"/>
                  </a:moveTo>
                  <a:lnTo>
                    <a:pt x="0" y="0"/>
                  </a:lnTo>
                  <a:lnTo>
                    <a:pt x="0" y="14072"/>
                  </a:lnTo>
                  <a:lnTo>
                    <a:pt x="14078" y="14072"/>
                  </a:lnTo>
                  <a:lnTo>
                    <a:pt x="28156" y="14072"/>
                  </a:lnTo>
                  <a:lnTo>
                    <a:pt x="28156" y="0"/>
                  </a:lnTo>
                  <a:lnTo>
                    <a:pt x="14078"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5" name="Google Shape;1675;p50"/>
            <p:cNvSpPr/>
            <p:nvPr/>
          </p:nvSpPr>
          <p:spPr>
            <a:xfrm>
              <a:off x="3953249" y="4667306"/>
              <a:ext cx="126682" cy="42227"/>
            </a:xfrm>
            <a:custGeom>
              <a:rect b="b" l="l" r="r" t="t"/>
              <a:pathLst>
                <a:path extrusionOk="0" h="42227" w="126682">
                  <a:moveTo>
                    <a:pt x="14078" y="42228"/>
                  </a:moveTo>
                  <a:lnTo>
                    <a:pt x="28156" y="42228"/>
                  </a:lnTo>
                  <a:lnTo>
                    <a:pt x="42227" y="42228"/>
                  </a:lnTo>
                  <a:lnTo>
                    <a:pt x="56305" y="42228"/>
                  </a:lnTo>
                  <a:lnTo>
                    <a:pt x="70377" y="42228"/>
                  </a:lnTo>
                  <a:lnTo>
                    <a:pt x="112604" y="42228"/>
                  </a:lnTo>
                  <a:lnTo>
                    <a:pt x="112604" y="28150"/>
                  </a:lnTo>
                  <a:lnTo>
                    <a:pt x="126682" y="28150"/>
                  </a:lnTo>
                  <a:lnTo>
                    <a:pt x="126682" y="14072"/>
                  </a:lnTo>
                  <a:lnTo>
                    <a:pt x="126682" y="0"/>
                  </a:lnTo>
                  <a:lnTo>
                    <a:pt x="112604" y="0"/>
                  </a:lnTo>
                  <a:lnTo>
                    <a:pt x="70377" y="0"/>
                  </a:lnTo>
                  <a:lnTo>
                    <a:pt x="56305" y="0"/>
                  </a:lnTo>
                  <a:lnTo>
                    <a:pt x="42227" y="0"/>
                  </a:lnTo>
                  <a:lnTo>
                    <a:pt x="28156" y="0"/>
                  </a:lnTo>
                  <a:lnTo>
                    <a:pt x="14078" y="0"/>
                  </a:lnTo>
                  <a:lnTo>
                    <a:pt x="0" y="0"/>
                  </a:lnTo>
                  <a:lnTo>
                    <a:pt x="0" y="14072"/>
                  </a:lnTo>
                  <a:lnTo>
                    <a:pt x="0" y="28150"/>
                  </a:lnTo>
                  <a:lnTo>
                    <a:pt x="14078" y="28150"/>
                  </a:lnTo>
                  <a:lnTo>
                    <a:pt x="14078" y="4222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6" name="Google Shape;1676;p50"/>
            <p:cNvSpPr/>
            <p:nvPr/>
          </p:nvSpPr>
          <p:spPr>
            <a:xfrm>
              <a:off x="4164387" y="4667306"/>
              <a:ext cx="126682" cy="42227"/>
            </a:xfrm>
            <a:custGeom>
              <a:rect b="b" l="l" r="r" t="t"/>
              <a:pathLst>
                <a:path extrusionOk="0" h="42227" w="126682">
                  <a:moveTo>
                    <a:pt x="14078" y="42228"/>
                  </a:moveTo>
                  <a:lnTo>
                    <a:pt x="56305" y="42228"/>
                  </a:lnTo>
                  <a:lnTo>
                    <a:pt x="70377" y="42228"/>
                  </a:lnTo>
                  <a:lnTo>
                    <a:pt x="84455" y="42228"/>
                  </a:lnTo>
                  <a:lnTo>
                    <a:pt x="98527" y="42228"/>
                  </a:lnTo>
                  <a:lnTo>
                    <a:pt x="112604" y="42228"/>
                  </a:lnTo>
                  <a:lnTo>
                    <a:pt x="112604" y="28150"/>
                  </a:lnTo>
                  <a:lnTo>
                    <a:pt x="126682" y="28150"/>
                  </a:lnTo>
                  <a:lnTo>
                    <a:pt x="126682" y="14072"/>
                  </a:lnTo>
                  <a:lnTo>
                    <a:pt x="126682" y="0"/>
                  </a:lnTo>
                  <a:lnTo>
                    <a:pt x="112604" y="0"/>
                  </a:lnTo>
                  <a:lnTo>
                    <a:pt x="98527" y="0"/>
                  </a:lnTo>
                  <a:lnTo>
                    <a:pt x="84455" y="0"/>
                  </a:lnTo>
                  <a:lnTo>
                    <a:pt x="70377" y="0"/>
                  </a:lnTo>
                  <a:lnTo>
                    <a:pt x="56305" y="0"/>
                  </a:lnTo>
                  <a:lnTo>
                    <a:pt x="14078" y="0"/>
                  </a:lnTo>
                  <a:lnTo>
                    <a:pt x="0" y="0"/>
                  </a:lnTo>
                  <a:lnTo>
                    <a:pt x="0" y="14072"/>
                  </a:lnTo>
                  <a:lnTo>
                    <a:pt x="0" y="28150"/>
                  </a:lnTo>
                  <a:lnTo>
                    <a:pt x="14078" y="28150"/>
                  </a:lnTo>
                  <a:lnTo>
                    <a:pt x="14078" y="42228"/>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77" name="Google Shape;1677;p50"/>
          <p:cNvGrpSpPr/>
          <p:nvPr/>
        </p:nvGrpSpPr>
        <p:grpSpPr>
          <a:xfrm>
            <a:off x="3654349" y="1252559"/>
            <a:ext cx="529566" cy="496467"/>
            <a:chOff x="4991258" y="497721"/>
            <a:chExt cx="906481" cy="849824"/>
          </a:xfrm>
        </p:grpSpPr>
        <p:sp>
          <p:nvSpPr>
            <p:cNvPr id="1678" name="Google Shape;1678;p50"/>
            <p:cNvSpPr/>
            <p:nvPr/>
          </p:nvSpPr>
          <p:spPr>
            <a:xfrm>
              <a:off x="4991258" y="497721"/>
              <a:ext cx="906481" cy="849824"/>
            </a:xfrm>
            <a:custGeom>
              <a:rect b="b" l="l" r="r" t="t"/>
              <a:pathLst>
                <a:path extrusionOk="0" h="849824" w="906481">
                  <a:moveTo>
                    <a:pt x="869652" y="335417"/>
                  </a:moveTo>
                  <a:lnTo>
                    <a:pt x="845572" y="301597"/>
                  </a:lnTo>
                  <a:lnTo>
                    <a:pt x="820083" y="39461"/>
                  </a:lnTo>
                  <a:cubicBezTo>
                    <a:pt x="817245" y="16912"/>
                    <a:pt x="797420" y="0"/>
                    <a:pt x="774757" y="0"/>
                  </a:cubicBezTo>
                  <a:cubicBezTo>
                    <a:pt x="749262" y="0"/>
                    <a:pt x="729431" y="19730"/>
                    <a:pt x="729431" y="42280"/>
                  </a:cubicBezTo>
                  <a:lnTo>
                    <a:pt x="729431" y="136704"/>
                  </a:lnTo>
                  <a:cubicBezTo>
                    <a:pt x="729431" y="136704"/>
                    <a:pt x="641617" y="26777"/>
                    <a:pt x="451828" y="26777"/>
                  </a:cubicBezTo>
                  <a:cubicBezTo>
                    <a:pt x="262032" y="26777"/>
                    <a:pt x="174218" y="136704"/>
                    <a:pt x="174218" y="136704"/>
                  </a:cubicBezTo>
                  <a:lnTo>
                    <a:pt x="174218" y="43689"/>
                  </a:lnTo>
                  <a:cubicBezTo>
                    <a:pt x="174218" y="19730"/>
                    <a:pt x="154387" y="1409"/>
                    <a:pt x="128892" y="1409"/>
                  </a:cubicBezTo>
                  <a:cubicBezTo>
                    <a:pt x="104813" y="1409"/>
                    <a:pt x="84982" y="18321"/>
                    <a:pt x="83566" y="40870"/>
                  </a:cubicBezTo>
                  <a:lnTo>
                    <a:pt x="58077" y="303007"/>
                  </a:lnTo>
                  <a:lnTo>
                    <a:pt x="33998" y="336827"/>
                  </a:lnTo>
                  <a:cubicBezTo>
                    <a:pt x="11335" y="367834"/>
                    <a:pt x="0" y="404473"/>
                    <a:pt x="0" y="442529"/>
                  </a:cubicBezTo>
                  <a:cubicBezTo>
                    <a:pt x="0" y="493265"/>
                    <a:pt x="21247" y="541183"/>
                    <a:pt x="59493" y="577822"/>
                  </a:cubicBezTo>
                  <a:lnTo>
                    <a:pt x="87820" y="604600"/>
                  </a:lnTo>
                  <a:lnTo>
                    <a:pt x="93485" y="615871"/>
                  </a:lnTo>
                  <a:cubicBezTo>
                    <a:pt x="109061" y="645469"/>
                    <a:pt x="126060" y="672247"/>
                    <a:pt x="145891" y="700434"/>
                  </a:cubicBezTo>
                  <a:lnTo>
                    <a:pt x="175635" y="741303"/>
                  </a:lnTo>
                  <a:lnTo>
                    <a:pt x="175635" y="794859"/>
                  </a:lnTo>
                  <a:cubicBezTo>
                    <a:pt x="175635" y="811769"/>
                    <a:pt x="188379" y="827269"/>
                    <a:pt x="206794" y="830089"/>
                  </a:cubicBezTo>
                  <a:cubicBezTo>
                    <a:pt x="246450" y="838547"/>
                    <a:pt x="328600" y="849824"/>
                    <a:pt x="453244" y="849824"/>
                  </a:cubicBezTo>
                  <a:cubicBezTo>
                    <a:pt x="577882" y="849824"/>
                    <a:pt x="660031" y="838547"/>
                    <a:pt x="699687" y="830089"/>
                  </a:cubicBezTo>
                  <a:cubicBezTo>
                    <a:pt x="718102" y="825866"/>
                    <a:pt x="730847" y="811769"/>
                    <a:pt x="730847" y="794859"/>
                  </a:cubicBezTo>
                  <a:lnTo>
                    <a:pt x="730847" y="741303"/>
                  </a:lnTo>
                  <a:lnTo>
                    <a:pt x="760590" y="700434"/>
                  </a:lnTo>
                  <a:cubicBezTo>
                    <a:pt x="780421" y="673656"/>
                    <a:pt x="797420" y="645469"/>
                    <a:pt x="812997" y="615871"/>
                  </a:cubicBezTo>
                  <a:lnTo>
                    <a:pt x="818667" y="604600"/>
                  </a:lnTo>
                  <a:lnTo>
                    <a:pt x="846994" y="577822"/>
                  </a:lnTo>
                  <a:cubicBezTo>
                    <a:pt x="885234" y="542586"/>
                    <a:pt x="906482" y="493265"/>
                    <a:pt x="906482" y="442529"/>
                  </a:cubicBezTo>
                  <a:cubicBezTo>
                    <a:pt x="903649" y="404473"/>
                    <a:pt x="892315" y="367834"/>
                    <a:pt x="869652" y="335417"/>
                  </a:cubicBezTo>
                  <a:close/>
                  <a:moveTo>
                    <a:pt x="114732" y="329778"/>
                  </a:moveTo>
                  <a:cubicBezTo>
                    <a:pt x="126060" y="424203"/>
                    <a:pt x="128892" y="498898"/>
                    <a:pt x="109061" y="560912"/>
                  </a:cubicBezTo>
                  <a:cubicBezTo>
                    <a:pt x="86404" y="560912"/>
                    <a:pt x="69405" y="546815"/>
                    <a:pt x="55238" y="527086"/>
                  </a:cubicBezTo>
                  <a:cubicBezTo>
                    <a:pt x="41078" y="510176"/>
                    <a:pt x="28327" y="489036"/>
                    <a:pt x="28327" y="438300"/>
                  </a:cubicBezTo>
                  <a:cubicBezTo>
                    <a:pt x="28327" y="411522"/>
                    <a:pt x="41078" y="384744"/>
                    <a:pt x="50990" y="370653"/>
                  </a:cubicBezTo>
                  <a:cubicBezTo>
                    <a:pt x="52406" y="369244"/>
                    <a:pt x="52406" y="367834"/>
                    <a:pt x="53822" y="366424"/>
                  </a:cubicBezTo>
                  <a:lnTo>
                    <a:pt x="83566" y="328375"/>
                  </a:lnTo>
                  <a:cubicBezTo>
                    <a:pt x="83566" y="328375"/>
                    <a:pt x="109061" y="83150"/>
                    <a:pt x="113309" y="54963"/>
                  </a:cubicBezTo>
                  <a:cubicBezTo>
                    <a:pt x="116148" y="33823"/>
                    <a:pt x="143059" y="38052"/>
                    <a:pt x="143059" y="54963"/>
                  </a:cubicBezTo>
                  <a:cubicBezTo>
                    <a:pt x="141637" y="93015"/>
                    <a:pt x="114732" y="329778"/>
                    <a:pt x="114732" y="329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79" name="Google Shape;1679;p50"/>
            <p:cNvSpPr/>
            <p:nvPr/>
          </p:nvSpPr>
          <p:spPr>
            <a:xfrm>
              <a:off x="5358098" y="582281"/>
              <a:ext cx="167132" cy="186030"/>
            </a:xfrm>
            <a:custGeom>
              <a:rect b="b" l="l" r="r" t="t"/>
              <a:pathLst>
                <a:path extrusionOk="0" h="186030" w="167132">
                  <a:moveTo>
                    <a:pt x="167132" y="186031"/>
                  </a:moveTo>
                  <a:cubicBezTo>
                    <a:pt x="167132" y="186031"/>
                    <a:pt x="144475" y="178982"/>
                    <a:pt x="83566" y="178982"/>
                  </a:cubicBezTo>
                  <a:cubicBezTo>
                    <a:pt x="22663" y="178982"/>
                    <a:pt x="0" y="186031"/>
                    <a:pt x="0" y="186031"/>
                  </a:cubicBezTo>
                  <a:lnTo>
                    <a:pt x="0" y="7047"/>
                  </a:lnTo>
                  <a:cubicBezTo>
                    <a:pt x="0" y="7047"/>
                    <a:pt x="22663" y="0"/>
                    <a:pt x="83566" y="0"/>
                  </a:cubicBezTo>
                  <a:cubicBezTo>
                    <a:pt x="144475" y="0"/>
                    <a:pt x="167132" y="7047"/>
                    <a:pt x="167132" y="7047"/>
                  </a:cubicBezTo>
                  <a:lnTo>
                    <a:pt x="167132" y="18603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0" name="Google Shape;1680;p50"/>
            <p:cNvSpPr/>
            <p:nvPr/>
          </p:nvSpPr>
          <p:spPr>
            <a:xfrm>
              <a:off x="5168309" y="720394"/>
              <a:ext cx="549548" cy="462260"/>
            </a:xfrm>
            <a:custGeom>
              <a:rect b="b" l="l" r="r" t="t"/>
              <a:pathLst>
                <a:path extrusionOk="0" h="462260" w="549548">
                  <a:moveTo>
                    <a:pt x="541052" y="64827"/>
                  </a:moveTo>
                  <a:cubicBezTo>
                    <a:pt x="541052" y="64827"/>
                    <a:pt x="480149" y="0"/>
                    <a:pt x="273355" y="0"/>
                  </a:cubicBezTo>
                  <a:cubicBezTo>
                    <a:pt x="66567" y="0"/>
                    <a:pt x="7080" y="64827"/>
                    <a:pt x="7080" y="64827"/>
                  </a:cubicBezTo>
                  <a:cubicBezTo>
                    <a:pt x="19825" y="131064"/>
                    <a:pt x="16993" y="233947"/>
                    <a:pt x="0" y="300184"/>
                  </a:cubicBezTo>
                  <a:lnTo>
                    <a:pt x="45320" y="359378"/>
                  </a:lnTo>
                  <a:lnTo>
                    <a:pt x="76479" y="432664"/>
                  </a:lnTo>
                  <a:cubicBezTo>
                    <a:pt x="76479" y="432664"/>
                    <a:pt x="90646" y="462261"/>
                    <a:pt x="274777" y="462261"/>
                  </a:cubicBezTo>
                  <a:cubicBezTo>
                    <a:pt x="458902" y="462261"/>
                    <a:pt x="473069" y="432664"/>
                    <a:pt x="473069" y="432664"/>
                  </a:cubicBezTo>
                  <a:lnTo>
                    <a:pt x="504228" y="359378"/>
                  </a:lnTo>
                  <a:lnTo>
                    <a:pt x="549548" y="300184"/>
                  </a:lnTo>
                  <a:cubicBezTo>
                    <a:pt x="531140" y="233947"/>
                    <a:pt x="528301" y="131064"/>
                    <a:pt x="541052"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1" name="Google Shape;1681;p50"/>
            <p:cNvSpPr/>
            <p:nvPr/>
          </p:nvSpPr>
          <p:spPr>
            <a:xfrm>
              <a:off x="5019586" y="538371"/>
              <a:ext cx="114731" cy="520262"/>
            </a:xfrm>
            <a:custGeom>
              <a:rect b="b" l="l" r="r" t="t"/>
              <a:pathLst>
                <a:path extrusionOk="0" h="520262" w="114731">
                  <a:moveTo>
                    <a:pt x="86404" y="289128"/>
                  </a:moveTo>
                  <a:cubicBezTo>
                    <a:pt x="97733" y="383553"/>
                    <a:pt x="100565" y="458248"/>
                    <a:pt x="80734" y="520262"/>
                  </a:cubicBezTo>
                  <a:cubicBezTo>
                    <a:pt x="58077" y="520262"/>
                    <a:pt x="41078" y="506165"/>
                    <a:pt x="26911" y="486436"/>
                  </a:cubicBezTo>
                  <a:cubicBezTo>
                    <a:pt x="12751" y="469526"/>
                    <a:pt x="0" y="448387"/>
                    <a:pt x="0" y="397650"/>
                  </a:cubicBezTo>
                  <a:cubicBezTo>
                    <a:pt x="0" y="370872"/>
                    <a:pt x="12751" y="344094"/>
                    <a:pt x="22663" y="330003"/>
                  </a:cubicBezTo>
                  <a:cubicBezTo>
                    <a:pt x="24079" y="328594"/>
                    <a:pt x="24079" y="327184"/>
                    <a:pt x="25495" y="325774"/>
                  </a:cubicBezTo>
                  <a:lnTo>
                    <a:pt x="55238" y="287725"/>
                  </a:lnTo>
                  <a:cubicBezTo>
                    <a:pt x="55238" y="287725"/>
                    <a:pt x="80734" y="42500"/>
                    <a:pt x="84982" y="14313"/>
                  </a:cubicBezTo>
                  <a:cubicBezTo>
                    <a:pt x="87820" y="-6827"/>
                    <a:pt x="114732" y="-2599"/>
                    <a:pt x="114732" y="14313"/>
                  </a:cubicBezTo>
                  <a:cubicBezTo>
                    <a:pt x="113309" y="52365"/>
                    <a:pt x="86404" y="289128"/>
                    <a:pt x="86404"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2" name="Google Shape;1682;p50"/>
            <p:cNvSpPr/>
            <p:nvPr/>
          </p:nvSpPr>
          <p:spPr>
            <a:xfrm>
              <a:off x="5750433" y="538371"/>
              <a:ext cx="114725" cy="520262"/>
            </a:xfrm>
            <a:custGeom>
              <a:rect b="b" l="l" r="r" t="t"/>
              <a:pathLst>
                <a:path extrusionOk="0" h="520262" w="114725">
                  <a:moveTo>
                    <a:pt x="28327" y="289128"/>
                  </a:moveTo>
                  <a:cubicBezTo>
                    <a:pt x="16999" y="383553"/>
                    <a:pt x="14167" y="458248"/>
                    <a:pt x="33998" y="520262"/>
                  </a:cubicBezTo>
                  <a:cubicBezTo>
                    <a:pt x="56655" y="520262"/>
                    <a:pt x="73654" y="506165"/>
                    <a:pt x="87814" y="486436"/>
                  </a:cubicBezTo>
                  <a:cubicBezTo>
                    <a:pt x="101981" y="469526"/>
                    <a:pt x="114725" y="448387"/>
                    <a:pt x="114725" y="397650"/>
                  </a:cubicBezTo>
                  <a:cubicBezTo>
                    <a:pt x="114725" y="370872"/>
                    <a:pt x="101981" y="344094"/>
                    <a:pt x="92068" y="330003"/>
                  </a:cubicBezTo>
                  <a:cubicBezTo>
                    <a:pt x="90653" y="328594"/>
                    <a:pt x="90653" y="327184"/>
                    <a:pt x="89236" y="325774"/>
                  </a:cubicBezTo>
                  <a:lnTo>
                    <a:pt x="59487" y="287725"/>
                  </a:lnTo>
                  <a:cubicBezTo>
                    <a:pt x="59487" y="287725"/>
                    <a:pt x="33998" y="42500"/>
                    <a:pt x="29743" y="14313"/>
                  </a:cubicBezTo>
                  <a:cubicBezTo>
                    <a:pt x="26911" y="-6827"/>
                    <a:pt x="0" y="-2599"/>
                    <a:pt x="0" y="14313"/>
                  </a:cubicBezTo>
                  <a:cubicBezTo>
                    <a:pt x="1416" y="52365"/>
                    <a:pt x="28327" y="289128"/>
                    <a:pt x="28327"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3" name="Google Shape;1683;p50"/>
            <p:cNvSpPr/>
            <p:nvPr/>
          </p:nvSpPr>
          <p:spPr>
            <a:xfrm>
              <a:off x="4991258" y="497721"/>
              <a:ext cx="906481" cy="849824"/>
            </a:xfrm>
            <a:custGeom>
              <a:rect b="b" l="l" r="r" t="t"/>
              <a:pathLst>
                <a:path extrusionOk="0" h="849824" w="906481">
                  <a:moveTo>
                    <a:pt x="869652" y="335417"/>
                  </a:moveTo>
                  <a:lnTo>
                    <a:pt x="845572" y="301597"/>
                  </a:lnTo>
                  <a:lnTo>
                    <a:pt x="820083" y="39461"/>
                  </a:lnTo>
                  <a:cubicBezTo>
                    <a:pt x="817245" y="16912"/>
                    <a:pt x="798836" y="0"/>
                    <a:pt x="774757" y="0"/>
                  </a:cubicBezTo>
                  <a:cubicBezTo>
                    <a:pt x="749262" y="0"/>
                    <a:pt x="729431" y="19730"/>
                    <a:pt x="729431" y="42280"/>
                  </a:cubicBezTo>
                  <a:lnTo>
                    <a:pt x="729431" y="136704"/>
                  </a:lnTo>
                  <a:cubicBezTo>
                    <a:pt x="729431" y="136704"/>
                    <a:pt x="641617" y="26777"/>
                    <a:pt x="451828" y="26777"/>
                  </a:cubicBezTo>
                  <a:cubicBezTo>
                    <a:pt x="262032" y="26777"/>
                    <a:pt x="174218" y="136704"/>
                    <a:pt x="174218" y="136704"/>
                  </a:cubicBezTo>
                  <a:lnTo>
                    <a:pt x="174218" y="43689"/>
                  </a:lnTo>
                  <a:cubicBezTo>
                    <a:pt x="174218" y="19730"/>
                    <a:pt x="154387" y="1409"/>
                    <a:pt x="128892" y="1409"/>
                  </a:cubicBezTo>
                  <a:cubicBezTo>
                    <a:pt x="104813" y="1409"/>
                    <a:pt x="84982" y="18321"/>
                    <a:pt x="83566" y="40870"/>
                  </a:cubicBezTo>
                  <a:lnTo>
                    <a:pt x="58077" y="303007"/>
                  </a:lnTo>
                  <a:lnTo>
                    <a:pt x="33998" y="336827"/>
                  </a:lnTo>
                  <a:cubicBezTo>
                    <a:pt x="11335" y="367834"/>
                    <a:pt x="0" y="404473"/>
                    <a:pt x="0" y="442529"/>
                  </a:cubicBezTo>
                  <a:cubicBezTo>
                    <a:pt x="0" y="493265"/>
                    <a:pt x="21247" y="541183"/>
                    <a:pt x="59493" y="577822"/>
                  </a:cubicBezTo>
                  <a:lnTo>
                    <a:pt x="87820" y="604600"/>
                  </a:lnTo>
                  <a:lnTo>
                    <a:pt x="93485" y="615871"/>
                  </a:lnTo>
                  <a:cubicBezTo>
                    <a:pt x="109061" y="645469"/>
                    <a:pt x="126060" y="672247"/>
                    <a:pt x="145891" y="700434"/>
                  </a:cubicBezTo>
                  <a:lnTo>
                    <a:pt x="175635" y="741303"/>
                  </a:lnTo>
                  <a:lnTo>
                    <a:pt x="175635" y="794859"/>
                  </a:lnTo>
                  <a:cubicBezTo>
                    <a:pt x="175635" y="811769"/>
                    <a:pt x="188379" y="827269"/>
                    <a:pt x="206794" y="830089"/>
                  </a:cubicBezTo>
                  <a:cubicBezTo>
                    <a:pt x="246450" y="838547"/>
                    <a:pt x="328600" y="849824"/>
                    <a:pt x="453244" y="849824"/>
                  </a:cubicBezTo>
                  <a:cubicBezTo>
                    <a:pt x="577882" y="849824"/>
                    <a:pt x="660031" y="838547"/>
                    <a:pt x="699687" y="830089"/>
                  </a:cubicBezTo>
                  <a:cubicBezTo>
                    <a:pt x="718102" y="825866"/>
                    <a:pt x="730847" y="811769"/>
                    <a:pt x="730847" y="794859"/>
                  </a:cubicBezTo>
                  <a:lnTo>
                    <a:pt x="730847" y="741303"/>
                  </a:lnTo>
                  <a:lnTo>
                    <a:pt x="760590" y="700434"/>
                  </a:lnTo>
                  <a:cubicBezTo>
                    <a:pt x="780421" y="673656"/>
                    <a:pt x="797420" y="645469"/>
                    <a:pt x="812997" y="615871"/>
                  </a:cubicBezTo>
                  <a:lnTo>
                    <a:pt x="818667" y="604600"/>
                  </a:lnTo>
                  <a:lnTo>
                    <a:pt x="846994" y="577822"/>
                  </a:lnTo>
                  <a:cubicBezTo>
                    <a:pt x="885234" y="542586"/>
                    <a:pt x="906482" y="493265"/>
                    <a:pt x="906482" y="442529"/>
                  </a:cubicBezTo>
                  <a:cubicBezTo>
                    <a:pt x="903649" y="404473"/>
                    <a:pt x="892315" y="367834"/>
                    <a:pt x="869652" y="335417"/>
                  </a:cubicBezTo>
                  <a:close/>
                  <a:moveTo>
                    <a:pt x="114732" y="329778"/>
                  </a:moveTo>
                  <a:cubicBezTo>
                    <a:pt x="126060" y="424203"/>
                    <a:pt x="128892" y="498898"/>
                    <a:pt x="109061" y="560912"/>
                  </a:cubicBezTo>
                  <a:cubicBezTo>
                    <a:pt x="86404" y="560912"/>
                    <a:pt x="69405" y="546815"/>
                    <a:pt x="55238" y="527086"/>
                  </a:cubicBezTo>
                  <a:cubicBezTo>
                    <a:pt x="62325" y="515814"/>
                    <a:pt x="69405" y="493265"/>
                    <a:pt x="69405" y="448161"/>
                  </a:cubicBezTo>
                  <a:cubicBezTo>
                    <a:pt x="69405" y="401654"/>
                    <a:pt x="60909" y="380515"/>
                    <a:pt x="52406" y="370653"/>
                  </a:cubicBezTo>
                  <a:cubicBezTo>
                    <a:pt x="53822" y="369244"/>
                    <a:pt x="53822" y="367834"/>
                    <a:pt x="55238" y="366424"/>
                  </a:cubicBezTo>
                  <a:lnTo>
                    <a:pt x="84982" y="328375"/>
                  </a:lnTo>
                  <a:cubicBezTo>
                    <a:pt x="84982" y="328375"/>
                    <a:pt x="110477" y="83150"/>
                    <a:pt x="114732" y="54963"/>
                  </a:cubicBezTo>
                  <a:cubicBezTo>
                    <a:pt x="117564" y="33823"/>
                    <a:pt x="144475" y="38052"/>
                    <a:pt x="144475" y="54963"/>
                  </a:cubicBezTo>
                  <a:cubicBezTo>
                    <a:pt x="141637" y="93015"/>
                    <a:pt x="114732" y="329778"/>
                    <a:pt x="114732" y="329778"/>
                  </a:cubicBezTo>
                  <a:close/>
                  <a:moveTo>
                    <a:pt x="698271" y="775129"/>
                  </a:moveTo>
                  <a:cubicBezTo>
                    <a:pt x="698271" y="792039"/>
                    <a:pt x="685527" y="797678"/>
                    <a:pt x="667112" y="801907"/>
                  </a:cubicBezTo>
                  <a:cubicBezTo>
                    <a:pt x="627456" y="810359"/>
                    <a:pt x="575049" y="821637"/>
                    <a:pt x="448989" y="821637"/>
                  </a:cubicBezTo>
                  <a:cubicBezTo>
                    <a:pt x="322935" y="821637"/>
                    <a:pt x="271945" y="810359"/>
                    <a:pt x="230873" y="801907"/>
                  </a:cubicBezTo>
                  <a:cubicBezTo>
                    <a:pt x="212458" y="797678"/>
                    <a:pt x="199714" y="792039"/>
                    <a:pt x="199714" y="775129"/>
                  </a:cubicBezTo>
                  <a:lnTo>
                    <a:pt x="199714" y="753990"/>
                  </a:lnTo>
                  <a:cubicBezTo>
                    <a:pt x="246450" y="763852"/>
                    <a:pt x="304521" y="776539"/>
                    <a:pt x="447573" y="776539"/>
                  </a:cubicBezTo>
                  <a:cubicBezTo>
                    <a:pt x="590626" y="776539"/>
                    <a:pt x="650119" y="762442"/>
                    <a:pt x="695439" y="753990"/>
                  </a:cubicBezTo>
                  <a:lnTo>
                    <a:pt x="695439" y="775129"/>
                  </a:lnTo>
                  <a:lnTo>
                    <a:pt x="698271" y="775129"/>
                  </a:lnTo>
                  <a:close/>
                  <a:moveTo>
                    <a:pt x="757758" y="575003"/>
                  </a:moveTo>
                  <a:cubicBezTo>
                    <a:pt x="746430" y="624330"/>
                    <a:pt x="726599" y="669427"/>
                    <a:pt x="699687" y="711705"/>
                  </a:cubicBezTo>
                  <a:cubicBezTo>
                    <a:pt x="699687" y="711705"/>
                    <a:pt x="628872" y="738483"/>
                    <a:pt x="451828" y="738483"/>
                  </a:cubicBezTo>
                  <a:lnTo>
                    <a:pt x="450405" y="738483"/>
                  </a:lnTo>
                  <a:cubicBezTo>
                    <a:pt x="273361" y="738483"/>
                    <a:pt x="202546" y="711705"/>
                    <a:pt x="202546" y="711705"/>
                  </a:cubicBezTo>
                  <a:cubicBezTo>
                    <a:pt x="175635" y="669427"/>
                    <a:pt x="155803" y="624330"/>
                    <a:pt x="144475" y="575003"/>
                  </a:cubicBezTo>
                  <a:cubicBezTo>
                    <a:pt x="162884" y="477759"/>
                    <a:pt x="160051" y="377695"/>
                    <a:pt x="144475" y="274819"/>
                  </a:cubicBezTo>
                  <a:cubicBezTo>
                    <a:pt x="144475" y="274819"/>
                    <a:pt x="189795" y="128248"/>
                    <a:pt x="366839" y="91606"/>
                  </a:cubicBezTo>
                  <a:cubicBezTo>
                    <a:pt x="366839" y="91606"/>
                    <a:pt x="389503" y="84559"/>
                    <a:pt x="450405" y="84559"/>
                  </a:cubicBezTo>
                  <a:cubicBezTo>
                    <a:pt x="511315" y="84559"/>
                    <a:pt x="533971" y="91606"/>
                    <a:pt x="533971" y="91606"/>
                  </a:cubicBezTo>
                  <a:cubicBezTo>
                    <a:pt x="712438" y="128248"/>
                    <a:pt x="757758" y="274819"/>
                    <a:pt x="757758" y="274819"/>
                  </a:cubicBezTo>
                  <a:cubicBezTo>
                    <a:pt x="740766" y="377695"/>
                    <a:pt x="739349" y="479168"/>
                    <a:pt x="757758" y="575003"/>
                  </a:cubicBezTo>
                  <a:close/>
                  <a:moveTo>
                    <a:pt x="846994" y="527086"/>
                  </a:moveTo>
                  <a:cubicBezTo>
                    <a:pt x="832828" y="546815"/>
                    <a:pt x="815829" y="560912"/>
                    <a:pt x="793172" y="560912"/>
                  </a:cubicBezTo>
                  <a:cubicBezTo>
                    <a:pt x="773341" y="498898"/>
                    <a:pt x="776173" y="424203"/>
                    <a:pt x="787502" y="329778"/>
                  </a:cubicBezTo>
                  <a:cubicBezTo>
                    <a:pt x="787502" y="329778"/>
                    <a:pt x="760590" y="94425"/>
                    <a:pt x="757758" y="56373"/>
                  </a:cubicBezTo>
                  <a:cubicBezTo>
                    <a:pt x="756342" y="39461"/>
                    <a:pt x="784669" y="35233"/>
                    <a:pt x="787502" y="56373"/>
                  </a:cubicBezTo>
                  <a:cubicBezTo>
                    <a:pt x="790334" y="84559"/>
                    <a:pt x="817245" y="329778"/>
                    <a:pt x="817245" y="329778"/>
                  </a:cubicBezTo>
                  <a:lnTo>
                    <a:pt x="846994" y="367834"/>
                  </a:lnTo>
                  <a:cubicBezTo>
                    <a:pt x="848411" y="369244"/>
                    <a:pt x="848411" y="370653"/>
                    <a:pt x="849827" y="372063"/>
                  </a:cubicBezTo>
                  <a:cubicBezTo>
                    <a:pt x="841324" y="381925"/>
                    <a:pt x="832828" y="403064"/>
                    <a:pt x="832828" y="449571"/>
                  </a:cubicBezTo>
                  <a:cubicBezTo>
                    <a:pt x="832828" y="493265"/>
                    <a:pt x="839908" y="515814"/>
                    <a:pt x="846994" y="527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4" name="Google Shape;1684;p50"/>
            <p:cNvSpPr/>
            <p:nvPr/>
          </p:nvSpPr>
          <p:spPr>
            <a:xfrm>
              <a:off x="5498319" y="866965"/>
              <a:ext cx="84982" cy="14090"/>
            </a:xfrm>
            <a:custGeom>
              <a:rect b="b" l="l" r="r" t="t"/>
              <a:pathLst>
                <a:path extrusionOk="0" h="14090" w="84982">
                  <a:moveTo>
                    <a:pt x="84982" y="0"/>
                  </a:moveTo>
                  <a:lnTo>
                    <a:pt x="0" y="0"/>
                  </a:lnTo>
                  <a:lnTo>
                    <a:pt x="0" y="14091"/>
                  </a:lnTo>
                  <a:lnTo>
                    <a:pt x="84982" y="14091"/>
                  </a:lnTo>
                  <a:lnTo>
                    <a:pt x="8498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5" name="Google Shape;1685;p50"/>
            <p:cNvSpPr/>
            <p:nvPr/>
          </p:nvSpPr>
          <p:spPr>
            <a:xfrm>
              <a:off x="5469991" y="881056"/>
              <a:ext cx="141636" cy="28187"/>
            </a:xfrm>
            <a:custGeom>
              <a:rect b="b" l="l" r="r" t="t"/>
              <a:pathLst>
                <a:path extrusionOk="0" h="28187" w="141636">
                  <a:moveTo>
                    <a:pt x="141637" y="0"/>
                  </a:moveTo>
                  <a:lnTo>
                    <a:pt x="0" y="0"/>
                  </a:lnTo>
                  <a:lnTo>
                    <a:pt x="0" y="28188"/>
                  </a:lnTo>
                  <a:lnTo>
                    <a:pt x="141637" y="28188"/>
                  </a:lnTo>
                  <a:lnTo>
                    <a:pt x="141637"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6" name="Google Shape;1686;p50"/>
            <p:cNvSpPr/>
            <p:nvPr/>
          </p:nvSpPr>
          <p:spPr>
            <a:xfrm>
              <a:off x="5442223" y="908691"/>
              <a:ext cx="28327" cy="42278"/>
            </a:xfrm>
            <a:custGeom>
              <a:rect b="b" l="l" r="r" t="t"/>
              <a:pathLst>
                <a:path extrusionOk="0" h="42278" w="28327">
                  <a:moveTo>
                    <a:pt x="0" y="0"/>
                  </a:moveTo>
                  <a:lnTo>
                    <a:pt x="0" y="42278"/>
                  </a:lnTo>
                  <a:lnTo>
                    <a:pt x="28327" y="42278"/>
                  </a:lnTo>
                  <a:lnTo>
                    <a:pt x="28327"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7" name="Google Shape;1687;p50"/>
            <p:cNvSpPr/>
            <p:nvPr/>
          </p:nvSpPr>
          <p:spPr>
            <a:xfrm>
              <a:off x="5356682" y="894041"/>
              <a:ext cx="28327" cy="98653"/>
            </a:xfrm>
            <a:custGeom>
              <a:rect b="b" l="l" r="r" t="t"/>
              <a:pathLst>
                <a:path extrusionOk="0" h="98653" w="28327">
                  <a:moveTo>
                    <a:pt x="0" y="98654"/>
                  </a:moveTo>
                  <a:lnTo>
                    <a:pt x="28327" y="98654"/>
                  </a:lnTo>
                  <a:lnTo>
                    <a:pt x="28327" y="0"/>
                  </a:lnTo>
                  <a:lnTo>
                    <a:pt x="0" y="0"/>
                  </a:lnTo>
                  <a:lnTo>
                    <a:pt x="0" y="9865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8" name="Google Shape;1688;p50"/>
            <p:cNvSpPr/>
            <p:nvPr/>
          </p:nvSpPr>
          <p:spPr>
            <a:xfrm>
              <a:off x="5243372" y="894041"/>
              <a:ext cx="28327" cy="98653"/>
            </a:xfrm>
            <a:custGeom>
              <a:rect b="b" l="l" r="r" t="t"/>
              <a:pathLst>
                <a:path extrusionOk="0" h="98653" w="28327">
                  <a:moveTo>
                    <a:pt x="0" y="98654"/>
                  </a:moveTo>
                  <a:lnTo>
                    <a:pt x="28327" y="98654"/>
                  </a:lnTo>
                  <a:lnTo>
                    <a:pt x="28327" y="0"/>
                  </a:lnTo>
                  <a:lnTo>
                    <a:pt x="0" y="0"/>
                  </a:lnTo>
                  <a:lnTo>
                    <a:pt x="0" y="9865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89" name="Google Shape;1689;p50"/>
            <p:cNvSpPr/>
            <p:nvPr/>
          </p:nvSpPr>
          <p:spPr>
            <a:xfrm>
              <a:off x="5271700" y="851757"/>
              <a:ext cx="84982" cy="126841"/>
            </a:xfrm>
            <a:custGeom>
              <a:rect b="b" l="l" r="r" t="t"/>
              <a:pathLst>
                <a:path extrusionOk="0" h="126841" w="84982">
                  <a:moveTo>
                    <a:pt x="0" y="126841"/>
                  </a:moveTo>
                  <a:lnTo>
                    <a:pt x="84982" y="126841"/>
                  </a:lnTo>
                  <a:lnTo>
                    <a:pt x="84982" y="0"/>
                  </a:lnTo>
                  <a:lnTo>
                    <a:pt x="0" y="0"/>
                  </a:lnTo>
                  <a:lnTo>
                    <a:pt x="0"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0" name="Google Shape;1690;p50"/>
            <p:cNvSpPr/>
            <p:nvPr/>
          </p:nvSpPr>
          <p:spPr>
            <a:xfrm>
              <a:off x="5257539" y="865854"/>
              <a:ext cx="113309" cy="98653"/>
            </a:xfrm>
            <a:custGeom>
              <a:rect b="b" l="l" r="r" t="t"/>
              <a:pathLst>
                <a:path extrusionOk="0" h="98653" w="113309">
                  <a:moveTo>
                    <a:pt x="0" y="98654"/>
                  </a:moveTo>
                  <a:lnTo>
                    <a:pt x="113309" y="98654"/>
                  </a:lnTo>
                  <a:lnTo>
                    <a:pt x="113309" y="0"/>
                  </a:lnTo>
                  <a:lnTo>
                    <a:pt x="0" y="0"/>
                  </a:lnTo>
                  <a:lnTo>
                    <a:pt x="0" y="9865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1" name="Google Shape;1691;p50"/>
            <p:cNvSpPr/>
            <p:nvPr/>
          </p:nvSpPr>
          <p:spPr>
            <a:xfrm>
              <a:off x="5456389" y="894594"/>
              <a:ext cx="42488" cy="28187"/>
            </a:xfrm>
            <a:custGeom>
              <a:rect b="b" l="l" r="r" t="t"/>
              <a:pathLst>
                <a:path extrusionOk="0" h="28187" w="42488">
                  <a:moveTo>
                    <a:pt x="0" y="0"/>
                  </a:moveTo>
                  <a:lnTo>
                    <a:pt x="0" y="28188"/>
                  </a:lnTo>
                  <a:lnTo>
                    <a:pt x="42488" y="28188"/>
                  </a:lnTo>
                  <a:lnTo>
                    <a:pt x="42488"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2" name="Google Shape;1692;p50"/>
            <p:cNvSpPr/>
            <p:nvPr/>
          </p:nvSpPr>
          <p:spPr>
            <a:xfrm>
              <a:off x="5469991" y="879944"/>
              <a:ext cx="141636" cy="28187"/>
            </a:xfrm>
            <a:custGeom>
              <a:rect b="b" l="l" r="r" t="t"/>
              <a:pathLst>
                <a:path extrusionOk="0" h="28187" w="141636">
                  <a:moveTo>
                    <a:pt x="0" y="28188"/>
                  </a:moveTo>
                  <a:lnTo>
                    <a:pt x="141637" y="28188"/>
                  </a:lnTo>
                  <a:lnTo>
                    <a:pt x="141637" y="0"/>
                  </a:lnTo>
                  <a:lnTo>
                    <a:pt x="0" y="0"/>
                  </a:lnTo>
                  <a:lnTo>
                    <a:pt x="0"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3" name="Google Shape;1693;p50"/>
            <p:cNvSpPr/>
            <p:nvPr/>
          </p:nvSpPr>
          <p:spPr>
            <a:xfrm>
              <a:off x="5612187" y="908691"/>
              <a:ext cx="28327" cy="42278"/>
            </a:xfrm>
            <a:custGeom>
              <a:rect b="b" l="l" r="r" t="t"/>
              <a:pathLst>
                <a:path extrusionOk="0" h="42278" w="28327">
                  <a:moveTo>
                    <a:pt x="0" y="0"/>
                  </a:moveTo>
                  <a:lnTo>
                    <a:pt x="0" y="42278"/>
                  </a:lnTo>
                  <a:lnTo>
                    <a:pt x="28327" y="42278"/>
                  </a:lnTo>
                  <a:lnTo>
                    <a:pt x="28327"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4" name="Google Shape;1694;p50"/>
            <p:cNvSpPr/>
            <p:nvPr/>
          </p:nvSpPr>
          <p:spPr>
            <a:xfrm>
              <a:off x="5583859" y="894594"/>
              <a:ext cx="42493" cy="28187"/>
            </a:xfrm>
            <a:custGeom>
              <a:rect b="b" l="l" r="r" t="t"/>
              <a:pathLst>
                <a:path extrusionOk="0" h="28187" w="42493">
                  <a:moveTo>
                    <a:pt x="0" y="0"/>
                  </a:moveTo>
                  <a:lnTo>
                    <a:pt x="0" y="28188"/>
                  </a:lnTo>
                  <a:lnTo>
                    <a:pt x="42494" y="28188"/>
                  </a:lnTo>
                  <a:lnTo>
                    <a:pt x="42494"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5" name="Google Shape;1695;p50"/>
            <p:cNvSpPr/>
            <p:nvPr/>
          </p:nvSpPr>
          <p:spPr>
            <a:xfrm>
              <a:off x="5612187" y="922782"/>
              <a:ext cx="28327" cy="28187"/>
            </a:xfrm>
            <a:custGeom>
              <a:rect b="b" l="l" r="r" t="t"/>
              <a:pathLst>
                <a:path extrusionOk="0" h="28187" w="28327">
                  <a:moveTo>
                    <a:pt x="0" y="0"/>
                  </a:moveTo>
                  <a:lnTo>
                    <a:pt x="0" y="28188"/>
                  </a:lnTo>
                  <a:lnTo>
                    <a:pt x="28327" y="28188"/>
                  </a:lnTo>
                  <a:lnTo>
                    <a:pt x="28327" y="0"/>
                  </a:lnTo>
                  <a:lnTo>
                    <a:pt x="0"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696" name="Google Shape;1696;p50"/>
          <p:cNvGrpSpPr/>
          <p:nvPr/>
        </p:nvGrpSpPr>
        <p:grpSpPr>
          <a:xfrm>
            <a:off x="3666490" y="2557780"/>
            <a:ext cx="529566" cy="496465"/>
            <a:chOff x="4991258" y="2992793"/>
            <a:chExt cx="906481" cy="849820"/>
          </a:xfrm>
        </p:grpSpPr>
        <p:sp>
          <p:nvSpPr>
            <p:cNvPr id="1697" name="Google Shape;1697;p50"/>
            <p:cNvSpPr/>
            <p:nvPr/>
          </p:nvSpPr>
          <p:spPr>
            <a:xfrm>
              <a:off x="4991258" y="2992793"/>
              <a:ext cx="906481" cy="849820"/>
            </a:xfrm>
            <a:custGeom>
              <a:rect b="b" l="l" r="r" t="t"/>
              <a:pathLst>
                <a:path extrusionOk="0" h="849820" w="906481">
                  <a:moveTo>
                    <a:pt x="869652" y="335420"/>
                  </a:moveTo>
                  <a:lnTo>
                    <a:pt x="845572" y="301593"/>
                  </a:lnTo>
                  <a:lnTo>
                    <a:pt x="820083" y="39459"/>
                  </a:lnTo>
                  <a:cubicBezTo>
                    <a:pt x="817245" y="16910"/>
                    <a:pt x="797420" y="0"/>
                    <a:pt x="774757" y="0"/>
                  </a:cubicBezTo>
                  <a:cubicBezTo>
                    <a:pt x="749262" y="0"/>
                    <a:pt x="729431" y="19729"/>
                    <a:pt x="729431" y="42278"/>
                  </a:cubicBezTo>
                  <a:lnTo>
                    <a:pt x="729431" y="136703"/>
                  </a:lnTo>
                  <a:cubicBezTo>
                    <a:pt x="729431" y="136703"/>
                    <a:pt x="641617" y="26778"/>
                    <a:pt x="451821" y="26778"/>
                  </a:cubicBezTo>
                  <a:cubicBezTo>
                    <a:pt x="262032" y="26778"/>
                    <a:pt x="174218" y="136703"/>
                    <a:pt x="174218" y="136703"/>
                  </a:cubicBezTo>
                  <a:lnTo>
                    <a:pt x="174218" y="43688"/>
                  </a:lnTo>
                  <a:cubicBezTo>
                    <a:pt x="174218" y="19729"/>
                    <a:pt x="154387" y="1410"/>
                    <a:pt x="128892" y="1410"/>
                  </a:cubicBezTo>
                  <a:cubicBezTo>
                    <a:pt x="104813" y="1410"/>
                    <a:pt x="84982" y="18320"/>
                    <a:pt x="83566" y="40869"/>
                  </a:cubicBezTo>
                  <a:lnTo>
                    <a:pt x="58070" y="303003"/>
                  </a:lnTo>
                  <a:lnTo>
                    <a:pt x="33998" y="336829"/>
                  </a:lnTo>
                  <a:cubicBezTo>
                    <a:pt x="11335" y="367836"/>
                    <a:pt x="0" y="404476"/>
                    <a:pt x="0" y="442525"/>
                  </a:cubicBezTo>
                  <a:cubicBezTo>
                    <a:pt x="0" y="493262"/>
                    <a:pt x="21247" y="541179"/>
                    <a:pt x="59493" y="577825"/>
                  </a:cubicBezTo>
                  <a:lnTo>
                    <a:pt x="87820" y="604602"/>
                  </a:lnTo>
                  <a:lnTo>
                    <a:pt x="93485" y="615874"/>
                  </a:lnTo>
                  <a:cubicBezTo>
                    <a:pt x="109061" y="645471"/>
                    <a:pt x="126060" y="672249"/>
                    <a:pt x="145891" y="700430"/>
                  </a:cubicBezTo>
                  <a:lnTo>
                    <a:pt x="175635" y="741305"/>
                  </a:lnTo>
                  <a:lnTo>
                    <a:pt x="175635" y="794861"/>
                  </a:lnTo>
                  <a:cubicBezTo>
                    <a:pt x="175635" y="811771"/>
                    <a:pt x="188379" y="827272"/>
                    <a:pt x="206794" y="830091"/>
                  </a:cubicBezTo>
                  <a:cubicBezTo>
                    <a:pt x="246450" y="838549"/>
                    <a:pt x="328600" y="849820"/>
                    <a:pt x="453244" y="849820"/>
                  </a:cubicBezTo>
                  <a:cubicBezTo>
                    <a:pt x="577882" y="849820"/>
                    <a:pt x="660031" y="838549"/>
                    <a:pt x="699687" y="830091"/>
                  </a:cubicBezTo>
                  <a:cubicBezTo>
                    <a:pt x="718102" y="825862"/>
                    <a:pt x="730847" y="811771"/>
                    <a:pt x="730847" y="794861"/>
                  </a:cubicBezTo>
                  <a:lnTo>
                    <a:pt x="730847" y="741305"/>
                  </a:lnTo>
                  <a:lnTo>
                    <a:pt x="760590" y="700430"/>
                  </a:lnTo>
                  <a:cubicBezTo>
                    <a:pt x="780421" y="673659"/>
                    <a:pt x="797420" y="645471"/>
                    <a:pt x="812997" y="615874"/>
                  </a:cubicBezTo>
                  <a:lnTo>
                    <a:pt x="818667" y="604602"/>
                  </a:lnTo>
                  <a:lnTo>
                    <a:pt x="846994" y="577825"/>
                  </a:lnTo>
                  <a:cubicBezTo>
                    <a:pt x="885234" y="542588"/>
                    <a:pt x="906482" y="493262"/>
                    <a:pt x="906482" y="442525"/>
                  </a:cubicBezTo>
                  <a:cubicBezTo>
                    <a:pt x="903649" y="404476"/>
                    <a:pt x="892315" y="367836"/>
                    <a:pt x="869652" y="335420"/>
                  </a:cubicBezTo>
                  <a:close/>
                  <a:moveTo>
                    <a:pt x="114725" y="329781"/>
                  </a:moveTo>
                  <a:cubicBezTo>
                    <a:pt x="126060" y="424205"/>
                    <a:pt x="128892" y="498900"/>
                    <a:pt x="109061" y="560908"/>
                  </a:cubicBezTo>
                  <a:cubicBezTo>
                    <a:pt x="86398" y="560908"/>
                    <a:pt x="69405" y="546818"/>
                    <a:pt x="55238" y="527088"/>
                  </a:cubicBezTo>
                  <a:cubicBezTo>
                    <a:pt x="41078" y="510178"/>
                    <a:pt x="28327" y="489032"/>
                    <a:pt x="28327" y="438303"/>
                  </a:cubicBezTo>
                  <a:cubicBezTo>
                    <a:pt x="28327" y="411524"/>
                    <a:pt x="41078" y="384746"/>
                    <a:pt x="50990" y="370650"/>
                  </a:cubicBezTo>
                  <a:cubicBezTo>
                    <a:pt x="52406" y="369240"/>
                    <a:pt x="52406" y="367836"/>
                    <a:pt x="53822" y="366427"/>
                  </a:cubicBezTo>
                  <a:lnTo>
                    <a:pt x="83566" y="328371"/>
                  </a:lnTo>
                  <a:cubicBezTo>
                    <a:pt x="83566" y="328371"/>
                    <a:pt x="109061" y="83153"/>
                    <a:pt x="113309" y="54966"/>
                  </a:cubicBezTo>
                  <a:cubicBezTo>
                    <a:pt x="116148" y="33826"/>
                    <a:pt x="143053" y="38049"/>
                    <a:pt x="143053" y="54966"/>
                  </a:cubicBezTo>
                  <a:cubicBezTo>
                    <a:pt x="141637" y="93015"/>
                    <a:pt x="114725" y="329781"/>
                    <a:pt x="114725"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8" name="Google Shape;1698;p50"/>
            <p:cNvSpPr/>
            <p:nvPr/>
          </p:nvSpPr>
          <p:spPr>
            <a:xfrm>
              <a:off x="5358098" y="3077349"/>
              <a:ext cx="167132" cy="186035"/>
            </a:xfrm>
            <a:custGeom>
              <a:rect b="b" l="l" r="r" t="t"/>
              <a:pathLst>
                <a:path extrusionOk="0" h="186035" w="167132">
                  <a:moveTo>
                    <a:pt x="167132" y="186036"/>
                  </a:moveTo>
                  <a:cubicBezTo>
                    <a:pt x="167132" y="186036"/>
                    <a:pt x="144475" y="178988"/>
                    <a:pt x="83566" y="178988"/>
                  </a:cubicBezTo>
                  <a:cubicBezTo>
                    <a:pt x="22663" y="178988"/>
                    <a:pt x="0" y="186036"/>
                    <a:pt x="0" y="186036"/>
                  </a:cubicBezTo>
                  <a:lnTo>
                    <a:pt x="0" y="7048"/>
                  </a:lnTo>
                  <a:cubicBezTo>
                    <a:pt x="0" y="7048"/>
                    <a:pt x="22663" y="0"/>
                    <a:pt x="83566" y="0"/>
                  </a:cubicBezTo>
                  <a:cubicBezTo>
                    <a:pt x="144475" y="0"/>
                    <a:pt x="167132" y="7048"/>
                    <a:pt x="167132" y="7048"/>
                  </a:cubicBezTo>
                  <a:lnTo>
                    <a:pt x="167132" y="186036"/>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699" name="Google Shape;1699;p50"/>
            <p:cNvSpPr/>
            <p:nvPr/>
          </p:nvSpPr>
          <p:spPr>
            <a:xfrm>
              <a:off x="5168309" y="3215468"/>
              <a:ext cx="549548" cy="462254"/>
            </a:xfrm>
            <a:custGeom>
              <a:rect b="b" l="l" r="r" t="t"/>
              <a:pathLst>
                <a:path extrusionOk="0" h="462254" w="549548">
                  <a:moveTo>
                    <a:pt x="541052" y="64827"/>
                  </a:moveTo>
                  <a:cubicBezTo>
                    <a:pt x="541052" y="64827"/>
                    <a:pt x="480149" y="0"/>
                    <a:pt x="273355" y="0"/>
                  </a:cubicBezTo>
                  <a:cubicBezTo>
                    <a:pt x="66567" y="0"/>
                    <a:pt x="7080" y="64827"/>
                    <a:pt x="7080" y="64827"/>
                  </a:cubicBezTo>
                  <a:cubicBezTo>
                    <a:pt x="19825" y="131064"/>
                    <a:pt x="16993" y="233947"/>
                    <a:pt x="0" y="300184"/>
                  </a:cubicBezTo>
                  <a:lnTo>
                    <a:pt x="45320" y="359372"/>
                  </a:lnTo>
                  <a:lnTo>
                    <a:pt x="76479" y="432657"/>
                  </a:lnTo>
                  <a:cubicBezTo>
                    <a:pt x="76479" y="432657"/>
                    <a:pt x="90646" y="462255"/>
                    <a:pt x="274771" y="462255"/>
                  </a:cubicBezTo>
                  <a:cubicBezTo>
                    <a:pt x="458902" y="462255"/>
                    <a:pt x="473069" y="432657"/>
                    <a:pt x="473069" y="432657"/>
                  </a:cubicBezTo>
                  <a:lnTo>
                    <a:pt x="504228" y="359372"/>
                  </a:lnTo>
                  <a:lnTo>
                    <a:pt x="549548" y="300184"/>
                  </a:lnTo>
                  <a:cubicBezTo>
                    <a:pt x="531140" y="233947"/>
                    <a:pt x="528301" y="131064"/>
                    <a:pt x="541052"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0" name="Google Shape;1700;p50"/>
            <p:cNvSpPr/>
            <p:nvPr/>
          </p:nvSpPr>
          <p:spPr>
            <a:xfrm>
              <a:off x="5019586" y="3033444"/>
              <a:ext cx="114725" cy="520257"/>
            </a:xfrm>
            <a:custGeom>
              <a:rect b="b" l="l" r="r" t="t"/>
              <a:pathLst>
                <a:path extrusionOk="0" h="520257" w="114725">
                  <a:moveTo>
                    <a:pt x="86398" y="289130"/>
                  </a:moveTo>
                  <a:cubicBezTo>
                    <a:pt x="97733" y="383554"/>
                    <a:pt x="100565" y="458249"/>
                    <a:pt x="80734" y="520257"/>
                  </a:cubicBezTo>
                  <a:cubicBezTo>
                    <a:pt x="58070" y="520257"/>
                    <a:pt x="41078" y="506166"/>
                    <a:pt x="26911" y="486437"/>
                  </a:cubicBezTo>
                  <a:cubicBezTo>
                    <a:pt x="12751" y="469527"/>
                    <a:pt x="0" y="448381"/>
                    <a:pt x="0" y="397651"/>
                  </a:cubicBezTo>
                  <a:cubicBezTo>
                    <a:pt x="0" y="370873"/>
                    <a:pt x="12751" y="344095"/>
                    <a:pt x="22663" y="329999"/>
                  </a:cubicBezTo>
                  <a:cubicBezTo>
                    <a:pt x="24079" y="328589"/>
                    <a:pt x="24079" y="327185"/>
                    <a:pt x="25495" y="325776"/>
                  </a:cubicBezTo>
                  <a:lnTo>
                    <a:pt x="55238" y="287720"/>
                  </a:lnTo>
                  <a:cubicBezTo>
                    <a:pt x="55238" y="287720"/>
                    <a:pt x="80734" y="42496"/>
                    <a:pt x="84982" y="14315"/>
                  </a:cubicBezTo>
                  <a:cubicBezTo>
                    <a:pt x="87820" y="-6825"/>
                    <a:pt x="114725" y="-2602"/>
                    <a:pt x="114725" y="14315"/>
                  </a:cubicBezTo>
                  <a:cubicBezTo>
                    <a:pt x="113309" y="52364"/>
                    <a:pt x="86398" y="289130"/>
                    <a:pt x="86398"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1" name="Google Shape;1701;p50"/>
            <p:cNvSpPr/>
            <p:nvPr/>
          </p:nvSpPr>
          <p:spPr>
            <a:xfrm>
              <a:off x="5750433" y="3033444"/>
              <a:ext cx="114725" cy="520257"/>
            </a:xfrm>
            <a:custGeom>
              <a:rect b="b" l="l" r="r" t="t"/>
              <a:pathLst>
                <a:path extrusionOk="0" h="520257" w="114725">
                  <a:moveTo>
                    <a:pt x="28327" y="289130"/>
                  </a:moveTo>
                  <a:cubicBezTo>
                    <a:pt x="16999" y="383554"/>
                    <a:pt x="14167" y="458249"/>
                    <a:pt x="33998" y="520257"/>
                  </a:cubicBezTo>
                  <a:cubicBezTo>
                    <a:pt x="56655" y="520257"/>
                    <a:pt x="73654" y="506166"/>
                    <a:pt x="87814" y="486437"/>
                  </a:cubicBezTo>
                  <a:cubicBezTo>
                    <a:pt x="101981" y="469527"/>
                    <a:pt x="114725" y="448381"/>
                    <a:pt x="114725" y="397651"/>
                  </a:cubicBezTo>
                  <a:cubicBezTo>
                    <a:pt x="114725" y="370873"/>
                    <a:pt x="101981" y="344095"/>
                    <a:pt x="92068" y="329999"/>
                  </a:cubicBezTo>
                  <a:cubicBezTo>
                    <a:pt x="90653" y="328589"/>
                    <a:pt x="90653" y="327185"/>
                    <a:pt x="89236" y="325776"/>
                  </a:cubicBezTo>
                  <a:lnTo>
                    <a:pt x="59487" y="287720"/>
                  </a:lnTo>
                  <a:cubicBezTo>
                    <a:pt x="59487" y="287720"/>
                    <a:pt x="33998" y="42496"/>
                    <a:pt x="29743" y="14315"/>
                  </a:cubicBezTo>
                  <a:cubicBezTo>
                    <a:pt x="26911" y="-6825"/>
                    <a:pt x="0" y="-2602"/>
                    <a:pt x="0" y="14315"/>
                  </a:cubicBezTo>
                  <a:cubicBezTo>
                    <a:pt x="1416" y="52364"/>
                    <a:pt x="28327" y="289130"/>
                    <a:pt x="28327"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2" name="Google Shape;1702;p50"/>
            <p:cNvSpPr/>
            <p:nvPr/>
          </p:nvSpPr>
          <p:spPr>
            <a:xfrm>
              <a:off x="4991258" y="2992793"/>
              <a:ext cx="906481" cy="849820"/>
            </a:xfrm>
            <a:custGeom>
              <a:rect b="b" l="l" r="r" t="t"/>
              <a:pathLst>
                <a:path extrusionOk="0" h="849820" w="906481">
                  <a:moveTo>
                    <a:pt x="869652" y="335420"/>
                  </a:moveTo>
                  <a:lnTo>
                    <a:pt x="845572" y="301593"/>
                  </a:lnTo>
                  <a:lnTo>
                    <a:pt x="820083" y="39459"/>
                  </a:lnTo>
                  <a:cubicBezTo>
                    <a:pt x="817245" y="16910"/>
                    <a:pt x="798836" y="0"/>
                    <a:pt x="774757" y="0"/>
                  </a:cubicBezTo>
                  <a:cubicBezTo>
                    <a:pt x="749262" y="0"/>
                    <a:pt x="729431" y="19729"/>
                    <a:pt x="729431" y="42278"/>
                  </a:cubicBezTo>
                  <a:lnTo>
                    <a:pt x="729431" y="136703"/>
                  </a:lnTo>
                  <a:cubicBezTo>
                    <a:pt x="729431" y="136703"/>
                    <a:pt x="641617" y="26778"/>
                    <a:pt x="451821" y="26778"/>
                  </a:cubicBezTo>
                  <a:cubicBezTo>
                    <a:pt x="262032" y="26778"/>
                    <a:pt x="174218" y="136703"/>
                    <a:pt x="174218" y="136703"/>
                  </a:cubicBezTo>
                  <a:lnTo>
                    <a:pt x="174218" y="43688"/>
                  </a:lnTo>
                  <a:cubicBezTo>
                    <a:pt x="174218" y="19729"/>
                    <a:pt x="154387" y="1410"/>
                    <a:pt x="128892" y="1410"/>
                  </a:cubicBezTo>
                  <a:cubicBezTo>
                    <a:pt x="104813" y="1410"/>
                    <a:pt x="84982" y="18320"/>
                    <a:pt x="83566" y="40869"/>
                  </a:cubicBezTo>
                  <a:lnTo>
                    <a:pt x="58070" y="303003"/>
                  </a:lnTo>
                  <a:lnTo>
                    <a:pt x="33998" y="336829"/>
                  </a:lnTo>
                  <a:cubicBezTo>
                    <a:pt x="11335" y="367836"/>
                    <a:pt x="0" y="404476"/>
                    <a:pt x="0" y="442525"/>
                  </a:cubicBezTo>
                  <a:cubicBezTo>
                    <a:pt x="0" y="493262"/>
                    <a:pt x="21247" y="541179"/>
                    <a:pt x="59493" y="577825"/>
                  </a:cubicBezTo>
                  <a:lnTo>
                    <a:pt x="87820" y="604602"/>
                  </a:lnTo>
                  <a:lnTo>
                    <a:pt x="93485" y="615874"/>
                  </a:lnTo>
                  <a:cubicBezTo>
                    <a:pt x="109061" y="645471"/>
                    <a:pt x="126060" y="672249"/>
                    <a:pt x="145891" y="700430"/>
                  </a:cubicBezTo>
                  <a:lnTo>
                    <a:pt x="175635" y="741305"/>
                  </a:lnTo>
                  <a:lnTo>
                    <a:pt x="175635" y="794861"/>
                  </a:lnTo>
                  <a:cubicBezTo>
                    <a:pt x="175635" y="811771"/>
                    <a:pt x="188379" y="827272"/>
                    <a:pt x="206794" y="830091"/>
                  </a:cubicBezTo>
                  <a:cubicBezTo>
                    <a:pt x="246450" y="838549"/>
                    <a:pt x="328600" y="849820"/>
                    <a:pt x="453244" y="849820"/>
                  </a:cubicBezTo>
                  <a:cubicBezTo>
                    <a:pt x="579298" y="849820"/>
                    <a:pt x="660031" y="838549"/>
                    <a:pt x="699687" y="830091"/>
                  </a:cubicBezTo>
                  <a:cubicBezTo>
                    <a:pt x="718102" y="825862"/>
                    <a:pt x="730847" y="811771"/>
                    <a:pt x="730847" y="794861"/>
                  </a:cubicBezTo>
                  <a:lnTo>
                    <a:pt x="730847" y="741305"/>
                  </a:lnTo>
                  <a:lnTo>
                    <a:pt x="760590" y="700430"/>
                  </a:lnTo>
                  <a:cubicBezTo>
                    <a:pt x="780421" y="673659"/>
                    <a:pt x="797420" y="645471"/>
                    <a:pt x="812997" y="615874"/>
                  </a:cubicBezTo>
                  <a:lnTo>
                    <a:pt x="818667" y="604602"/>
                  </a:lnTo>
                  <a:lnTo>
                    <a:pt x="846994" y="577825"/>
                  </a:lnTo>
                  <a:cubicBezTo>
                    <a:pt x="885234" y="542588"/>
                    <a:pt x="906482" y="493262"/>
                    <a:pt x="906482" y="442525"/>
                  </a:cubicBezTo>
                  <a:cubicBezTo>
                    <a:pt x="903649" y="404476"/>
                    <a:pt x="892315" y="367836"/>
                    <a:pt x="869652" y="335420"/>
                  </a:cubicBezTo>
                  <a:close/>
                  <a:moveTo>
                    <a:pt x="114725" y="329781"/>
                  </a:moveTo>
                  <a:cubicBezTo>
                    <a:pt x="126060" y="424205"/>
                    <a:pt x="128892" y="498900"/>
                    <a:pt x="109061" y="560908"/>
                  </a:cubicBezTo>
                  <a:cubicBezTo>
                    <a:pt x="86398" y="560908"/>
                    <a:pt x="69405" y="546818"/>
                    <a:pt x="55238" y="527088"/>
                  </a:cubicBezTo>
                  <a:cubicBezTo>
                    <a:pt x="62325" y="515811"/>
                    <a:pt x="69405" y="493262"/>
                    <a:pt x="69405" y="448164"/>
                  </a:cubicBezTo>
                  <a:cubicBezTo>
                    <a:pt x="69405" y="401657"/>
                    <a:pt x="60909" y="380517"/>
                    <a:pt x="52406" y="370650"/>
                  </a:cubicBezTo>
                  <a:cubicBezTo>
                    <a:pt x="53822" y="369240"/>
                    <a:pt x="53822" y="367836"/>
                    <a:pt x="55238" y="366427"/>
                  </a:cubicBezTo>
                  <a:lnTo>
                    <a:pt x="84982" y="328371"/>
                  </a:lnTo>
                  <a:cubicBezTo>
                    <a:pt x="84982" y="328371"/>
                    <a:pt x="110477" y="83153"/>
                    <a:pt x="114725" y="54966"/>
                  </a:cubicBezTo>
                  <a:cubicBezTo>
                    <a:pt x="117564" y="33826"/>
                    <a:pt x="144475" y="38049"/>
                    <a:pt x="144475" y="54966"/>
                  </a:cubicBezTo>
                  <a:cubicBezTo>
                    <a:pt x="141637" y="93015"/>
                    <a:pt x="114725" y="329781"/>
                    <a:pt x="114725" y="329781"/>
                  </a:cubicBezTo>
                  <a:close/>
                  <a:moveTo>
                    <a:pt x="698271" y="775125"/>
                  </a:moveTo>
                  <a:cubicBezTo>
                    <a:pt x="698271" y="792042"/>
                    <a:pt x="685527" y="797674"/>
                    <a:pt x="667112" y="801904"/>
                  </a:cubicBezTo>
                  <a:cubicBezTo>
                    <a:pt x="627456" y="810362"/>
                    <a:pt x="575049" y="821633"/>
                    <a:pt x="448989" y="821633"/>
                  </a:cubicBezTo>
                  <a:cubicBezTo>
                    <a:pt x="322935" y="821633"/>
                    <a:pt x="271945" y="810362"/>
                    <a:pt x="230873" y="801904"/>
                  </a:cubicBezTo>
                  <a:cubicBezTo>
                    <a:pt x="212458" y="797674"/>
                    <a:pt x="199707" y="792042"/>
                    <a:pt x="199707" y="775125"/>
                  </a:cubicBezTo>
                  <a:lnTo>
                    <a:pt x="199707" y="753986"/>
                  </a:lnTo>
                  <a:cubicBezTo>
                    <a:pt x="246450" y="763854"/>
                    <a:pt x="304521" y="776535"/>
                    <a:pt x="447573" y="776535"/>
                  </a:cubicBezTo>
                  <a:cubicBezTo>
                    <a:pt x="590626" y="776535"/>
                    <a:pt x="650113" y="762444"/>
                    <a:pt x="695439" y="753986"/>
                  </a:cubicBezTo>
                  <a:lnTo>
                    <a:pt x="695439" y="775125"/>
                  </a:lnTo>
                  <a:lnTo>
                    <a:pt x="698271" y="775125"/>
                  </a:lnTo>
                  <a:close/>
                  <a:moveTo>
                    <a:pt x="757758" y="575005"/>
                  </a:moveTo>
                  <a:cubicBezTo>
                    <a:pt x="746430" y="624332"/>
                    <a:pt x="726599" y="669430"/>
                    <a:pt x="699687" y="711708"/>
                  </a:cubicBezTo>
                  <a:cubicBezTo>
                    <a:pt x="699687" y="711708"/>
                    <a:pt x="628872" y="738486"/>
                    <a:pt x="451821" y="738486"/>
                  </a:cubicBezTo>
                  <a:lnTo>
                    <a:pt x="450405" y="738486"/>
                  </a:lnTo>
                  <a:cubicBezTo>
                    <a:pt x="273361" y="738486"/>
                    <a:pt x="202546" y="711708"/>
                    <a:pt x="202546" y="711708"/>
                  </a:cubicBezTo>
                  <a:cubicBezTo>
                    <a:pt x="175635" y="669430"/>
                    <a:pt x="155803" y="624332"/>
                    <a:pt x="144475" y="575005"/>
                  </a:cubicBezTo>
                  <a:cubicBezTo>
                    <a:pt x="162884" y="477761"/>
                    <a:pt x="160051" y="377698"/>
                    <a:pt x="144475" y="274815"/>
                  </a:cubicBezTo>
                  <a:cubicBezTo>
                    <a:pt x="144475" y="274815"/>
                    <a:pt x="189795" y="128251"/>
                    <a:pt x="366839" y="91605"/>
                  </a:cubicBezTo>
                  <a:cubicBezTo>
                    <a:pt x="366839" y="91605"/>
                    <a:pt x="389503" y="84557"/>
                    <a:pt x="450405" y="84557"/>
                  </a:cubicBezTo>
                  <a:cubicBezTo>
                    <a:pt x="511315" y="84557"/>
                    <a:pt x="533971" y="91605"/>
                    <a:pt x="533971" y="91605"/>
                  </a:cubicBezTo>
                  <a:cubicBezTo>
                    <a:pt x="712438" y="128251"/>
                    <a:pt x="757758" y="274815"/>
                    <a:pt x="757758" y="274815"/>
                  </a:cubicBezTo>
                  <a:cubicBezTo>
                    <a:pt x="740766" y="377698"/>
                    <a:pt x="739349" y="479171"/>
                    <a:pt x="757758" y="575005"/>
                  </a:cubicBezTo>
                  <a:close/>
                  <a:moveTo>
                    <a:pt x="846994" y="527088"/>
                  </a:moveTo>
                  <a:cubicBezTo>
                    <a:pt x="832828" y="546818"/>
                    <a:pt x="815829" y="560908"/>
                    <a:pt x="793172" y="560908"/>
                  </a:cubicBezTo>
                  <a:cubicBezTo>
                    <a:pt x="773341" y="498900"/>
                    <a:pt x="776173" y="424205"/>
                    <a:pt x="787502" y="329781"/>
                  </a:cubicBezTo>
                  <a:cubicBezTo>
                    <a:pt x="787502" y="329781"/>
                    <a:pt x="760590" y="94424"/>
                    <a:pt x="757758" y="56375"/>
                  </a:cubicBezTo>
                  <a:cubicBezTo>
                    <a:pt x="756342" y="39459"/>
                    <a:pt x="784669" y="35236"/>
                    <a:pt x="787502" y="56375"/>
                  </a:cubicBezTo>
                  <a:cubicBezTo>
                    <a:pt x="790334" y="84557"/>
                    <a:pt x="817245" y="329781"/>
                    <a:pt x="817245" y="329781"/>
                  </a:cubicBezTo>
                  <a:lnTo>
                    <a:pt x="846994" y="367836"/>
                  </a:lnTo>
                  <a:cubicBezTo>
                    <a:pt x="848411" y="369240"/>
                    <a:pt x="848411" y="370650"/>
                    <a:pt x="849827" y="372059"/>
                  </a:cubicBezTo>
                  <a:cubicBezTo>
                    <a:pt x="841324" y="381927"/>
                    <a:pt x="832828" y="403066"/>
                    <a:pt x="832828" y="449574"/>
                  </a:cubicBezTo>
                  <a:cubicBezTo>
                    <a:pt x="832828" y="493262"/>
                    <a:pt x="839908" y="515811"/>
                    <a:pt x="846994" y="5270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3" name="Google Shape;1703;p50"/>
            <p:cNvSpPr/>
            <p:nvPr/>
          </p:nvSpPr>
          <p:spPr>
            <a:xfrm>
              <a:off x="5271700" y="3390220"/>
              <a:ext cx="42493" cy="42278"/>
            </a:xfrm>
            <a:custGeom>
              <a:rect b="b" l="l" r="r" t="t"/>
              <a:pathLst>
                <a:path extrusionOk="0" h="42278" w="42493">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4" name="Google Shape;1704;p50"/>
            <p:cNvSpPr/>
            <p:nvPr/>
          </p:nvSpPr>
          <p:spPr>
            <a:xfrm>
              <a:off x="5285866" y="3404317"/>
              <a:ext cx="42488" cy="42278"/>
            </a:xfrm>
            <a:custGeom>
              <a:rect b="b" l="l" r="r" t="t"/>
              <a:pathLst>
                <a:path extrusionOk="0" h="42278" w="42488">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5" name="Google Shape;1705;p50"/>
            <p:cNvSpPr/>
            <p:nvPr/>
          </p:nvSpPr>
          <p:spPr>
            <a:xfrm>
              <a:off x="5300027" y="3418408"/>
              <a:ext cx="42493" cy="42278"/>
            </a:xfrm>
            <a:custGeom>
              <a:rect b="b" l="l" r="r" t="t"/>
              <a:pathLst>
                <a:path extrusionOk="0" h="42278" w="42493">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6" name="Google Shape;1706;p50"/>
            <p:cNvSpPr/>
            <p:nvPr/>
          </p:nvSpPr>
          <p:spPr>
            <a:xfrm>
              <a:off x="5314194" y="3432499"/>
              <a:ext cx="42488" cy="42284"/>
            </a:xfrm>
            <a:custGeom>
              <a:rect b="b" l="l" r="r" t="t"/>
              <a:pathLst>
                <a:path extrusionOk="0" h="42284" w="42488">
                  <a:moveTo>
                    <a:pt x="42488" y="0"/>
                  </a:moveTo>
                  <a:lnTo>
                    <a:pt x="0" y="0"/>
                  </a:lnTo>
                  <a:lnTo>
                    <a:pt x="0" y="42285"/>
                  </a:lnTo>
                  <a:lnTo>
                    <a:pt x="42488" y="42285"/>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7" name="Google Shape;1707;p50"/>
            <p:cNvSpPr/>
            <p:nvPr/>
          </p:nvSpPr>
          <p:spPr>
            <a:xfrm>
              <a:off x="5314194" y="3432499"/>
              <a:ext cx="42488" cy="42284"/>
            </a:xfrm>
            <a:custGeom>
              <a:rect b="b" l="l" r="r" t="t"/>
              <a:pathLst>
                <a:path extrusionOk="0" h="42284" w="42488">
                  <a:moveTo>
                    <a:pt x="42488" y="0"/>
                  </a:moveTo>
                  <a:lnTo>
                    <a:pt x="0" y="0"/>
                  </a:lnTo>
                  <a:lnTo>
                    <a:pt x="0" y="42285"/>
                  </a:lnTo>
                  <a:lnTo>
                    <a:pt x="42488" y="42285"/>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8" name="Google Shape;1708;p50"/>
            <p:cNvSpPr/>
            <p:nvPr/>
          </p:nvSpPr>
          <p:spPr>
            <a:xfrm>
              <a:off x="5328354" y="3446595"/>
              <a:ext cx="42493" cy="42278"/>
            </a:xfrm>
            <a:custGeom>
              <a:rect b="b" l="l" r="r" t="t"/>
              <a:pathLst>
                <a:path extrusionOk="0" h="42278" w="42493">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09" name="Google Shape;1709;p50"/>
            <p:cNvSpPr/>
            <p:nvPr/>
          </p:nvSpPr>
          <p:spPr>
            <a:xfrm>
              <a:off x="5342521" y="3460686"/>
              <a:ext cx="42488" cy="42284"/>
            </a:xfrm>
            <a:custGeom>
              <a:rect b="b" l="l" r="r" t="t"/>
              <a:pathLst>
                <a:path extrusionOk="0" h="42284" w="42488">
                  <a:moveTo>
                    <a:pt x="42488" y="0"/>
                  </a:moveTo>
                  <a:lnTo>
                    <a:pt x="0" y="0"/>
                  </a:lnTo>
                  <a:lnTo>
                    <a:pt x="0" y="42285"/>
                  </a:lnTo>
                  <a:lnTo>
                    <a:pt x="42488" y="42285"/>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0" name="Google Shape;1710;p50"/>
            <p:cNvSpPr/>
            <p:nvPr/>
          </p:nvSpPr>
          <p:spPr>
            <a:xfrm>
              <a:off x="5356682" y="3474783"/>
              <a:ext cx="42493" cy="42278"/>
            </a:xfrm>
            <a:custGeom>
              <a:rect b="b" l="l" r="r" t="t"/>
              <a:pathLst>
                <a:path extrusionOk="0" h="42278" w="42493">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1" name="Google Shape;1711;p50"/>
            <p:cNvSpPr/>
            <p:nvPr/>
          </p:nvSpPr>
          <p:spPr>
            <a:xfrm>
              <a:off x="5356123" y="3389668"/>
              <a:ext cx="42494" cy="42278"/>
            </a:xfrm>
            <a:custGeom>
              <a:rect b="b" l="l" r="r" t="t"/>
              <a:pathLst>
                <a:path extrusionOk="0" h="42278" w="42494">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2" name="Google Shape;1712;p50"/>
            <p:cNvSpPr/>
            <p:nvPr/>
          </p:nvSpPr>
          <p:spPr>
            <a:xfrm>
              <a:off x="5341963" y="3403758"/>
              <a:ext cx="42487" cy="42278"/>
            </a:xfrm>
            <a:custGeom>
              <a:rect b="b" l="l" r="r" t="t"/>
              <a:pathLst>
                <a:path extrusionOk="0" h="42278" w="42487">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3" name="Google Shape;1713;p50"/>
            <p:cNvSpPr/>
            <p:nvPr/>
          </p:nvSpPr>
          <p:spPr>
            <a:xfrm>
              <a:off x="5327796" y="3417855"/>
              <a:ext cx="42494" cy="42278"/>
            </a:xfrm>
            <a:custGeom>
              <a:rect b="b" l="l" r="r" t="t"/>
              <a:pathLst>
                <a:path extrusionOk="0" h="42278" w="42494">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4" name="Google Shape;1714;p50"/>
            <p:cNvSpPr/>
            <p:nvPr/>
          </p:nvSpPr>
          <p:spPr>
            <a:xfrm>
              <a:off x="5313635" y="3431946"/>
              <a:ext cx="42487" cy="42278"/>
            </a:xfrm>
            <a:custGeom>
              <a:rect b="b" l="l" r="r" t="t"/>
              <a:pathLst>
                <a:path extrusionOk="0" h="42278" w="42487">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5" name="Google Shape;1715;p50"/>
            <p:cNvSpPr/>
            <p:nvPr/>
          </p:nvSpPr>
          <p:spPr>
            <a:xfrm>
              <a:off x="5313635" y="3431946"/>
              <a:ext cx="42487" cy="42278"/>
            </a:xfrm>
            <a:custGeom>
              <a:rect b="b" l="l" r="r" t="t"/>
              <a:pathLst>
                <a:path extrusionOk="0" h="42278" w="42487">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6" name="Google Shape;1716;p50"/>
            <p:cNvSpPr/>
            <p:nvPr/>
          </p:nvSpPr>
          <p:spPr>
            <a:xfrm>
              <a:off x="5299468" y="3446036"/>
              <a:ext cx="42494" cy="42284"/>
            </a:xfrm>
            <a:custGeom>
              <a:rect b="b" l="l" r="r" t="t"/>
              <a:pathLst>
                <a:path extrusionOk="0" h="42284" w="42494">
                  <a:moveTo>
                    <a:pt x="42494" y="42285"/>
                  </a:moveTo>
                  <a:lnTo>
                    <a:pt x="42494" y="0"/>
                  </a:lnTo>
                  <a:lnTo>
                    <a:pt x="0" y="0"/>
                  </a:lnTo>
                  <a:lnTo>
                    <a:pt x="0" y="42285"/>
                  </a:lnTo>
                  <a:lnTo>
                    <a:pt x="42494"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7" name="Google Shape;1717;p50"/>
            <p:cNvSpPr/>
            <p:nvPr/>
          </p:nvSpPr>
          <p:spPr>
            <a:xfrm>
              <a:off x="5285308" y="3460134"/>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8" name="Google Shape;1718;p50"/>
            <p:cNvSpPr/>
            <p:nvPr/>
          </p:nvSpPr>
          <p:spPr>
            <a:xfrm>
              <a:off x="5271141" y="3474224"/>
              <a:ext cx="42494" cy="42278"/>
            </a:xfrm>
            <a:custGeom>
              <a:rect b="b" l="l" r="r" t="t"/>
              <a:pathLst>
                <a:path extrusionOk="0" h="42278" w="42494">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19" name="Google Shape;1719;p50"/>
            <p:cNvSpPr/>
            <p:nvPr/>
          </p:nvSpPr>
          <p:spPr>
            <a:xfrm>
              <a:off x="5370848" y="3488874"/>
              <a:ext cx="42488" cy="42278"/>
            </a:xfrm>
            <a:custGeom>
              <a:rect b="b" l="l" r="r" t="t"/>
              <a:pathLst>
                <a:path extrusionOk="0" h="42278" w="42488">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0" name="Google Shape;1720;p50"/>
            <p:cNvSpPr/>
            <p:nvPr/>
          </p:nvSpPr>
          <p:spPr>
            <a:xfrm>
              <a:off x="5256980" y="3488321"/>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1" name="Google Shape;1721;p50"/>
            <p:cNvSpPr/>
            <p:nvPr/>
          </p:nvSpPr>
          <p:spPr>
            <a:xfrm>
              <a:off x="5370848" y="3376129"/>
              <a:ext cx="42488" cy="42284"/>
            </a:xfrm>
            <a:custGeom>
              <a:rect b="b" l="l" r="r" t="t"/>
              <a:pathLst>
                <a:path extrusionOk="0" h="42284" w="42488">
                  <a:moveTo>
                    <a:pt x="42488" y="0"/>
                  </a:moveTo>
                  <a:lnTo>
                    <a:pt x="0" y="0"/>
                  </a:lnTo>
                  <a:lnTo>
                    <a:pt x="0" y="42285"/>
                  </a:lnTo>
                  <a:lnTo>
                    <a:pt x="42488" y="42285"/>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2" name="Google Shape;1722;p50"/>
            <p:cNvSpPr/>
            <p:nvPr/>
          </p:nvSpPr>
          <p:spPr>
            <a:xfrm>
              <a:off x="5256980" y="3375571"/>
              <a:ext cx="42488" cy="42284"/>
            </a:xfrm>
            <a:custGeom>
              <a:rect b="b" l="l" r="r" t="t"/>
              <a:pathLst>
                <a:path extrusionOk="0" h="42284" w="42488">
                  <a:moveTo>
                    <a:pt x="42488" y="42285"/>
                  </a:moveTo>
                  <a:lnTo>
                    <a:pt x="42488" y="0"/>
                  </a:lnTo>
                  <a:lnTo>
                    <a:pt x="0" y="0"/>
                  </a:lnTo>
                  <a:lnTo>
                    <a:pt x="0" y="42285"/>
                  </a:lnTo>
                  <a:lnTo>
                    <a:pt x="42488"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3" name="Google Shape;1723;p50"/>
            <p:cNvSpPr/>
            <p:nvPr/>
          </p:nvSpPr>
          <p:spPr>
            <a:xfrm>
              <a:off x="5484158" y="3390220"/>
              <a:ext cx="42488" cy="42278"/>
            </a:xfrm>
            <a:custGeom>
              <a:rect b="b" l="l" r="r" t="t"/>
              <a:pathLst>
                <a:path extrusionOk="0" h="42278" w="42488">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4" name="Google Shape;1724;p50"/>
            <p:cNvSpPr/>
            <p:nvPr/>
          </p:nvSpPr>
          <p:spPr>
            <a:xfrm>
              <a:off x="5498319" y="3404317"/>
              <a:ext cx="42493" cy="42278"/>
            </a:xfrm>
            <a:custGeom>
              <a:rect b="b" l="l" r="r" t="t"/>
              <a:pathLst>
                <a:path extrusionOk="0" h="42278" w="42493">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5" name="Google Shape;1725;p50"/>
            <p:cNvSpPr/>
            <p:nvPr/>
          </p:nvSpPr>
          <p:spPr>
            <a:xfrm>
              <a:off x="5512485" y="3418408"/>
              <a:ext cx="42488" cy="42278"/>
            </a:xfrm>
            <a:custGeom>
              <a:rect b="b" l="l" r="r" t="t"/>
              <a:pathLst>
                <a:path extrusionOk="0" h="42278" w="42488">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6" name="Google Shape;1726;p50"/>
            <p:cNvSpPr/>
            <p:nvPr/>
          </p:nvSpPr>
          <p:spPr>
            <a:xfrm>
              <a:off x="5526646" y="3432499"/>
              <a:ext cx="42494" cy="42284"/>
            </a:xfrm>
            <a:custGeom>
              <a:rect b="b" l="l" r="r" t="t"/>
              <a:pathLst>
                <a:path extrusionOk="0" h="42284" w="42494">
                  <a:moveTo>
                    <a:pt x="42494" y="0"/>
                  </a:moveTo>
                  <a:lnTo>
                    <a:pt x="0" y="0"/>
                  </a:lnTo>
                  <a:lnTo>
                    <a:pt x="0" y="42285"/>
                  </a:lnTo>
                  <a:lnTo>
                    <a:pt x="42494" y="42285"/>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7" name="Google Shape;1727;p50"/>
            <p:cNvSpPr/>
            <p:nvPr/>
          </p:nvSpPr>
          <p:spPr>
            <a:xfrm>
              <a:off x="5526646" y="3432499"/>
              <a:ext cx="42494" cy="42284"/>
            </a:xfrm>
            <a:custGeom>
              <a:rect b="b" l="l" r="r" t="t"/>
              <a:pathLst>
                <a:path extrusionOk="0" h="42284" w="42494">
                  <a:moveTo>
                    <a:pt x="42494" y="0"/>
                  </a:moveTo>
                  <a:lnTo>
                    <a:pt x="0" y="0"/>
                  </a:lnTo>
                  <a:lnTo>
                    <a:pt x="0" y="42285"/>
                  </a:lnTo>
                  <a:lnTo>
                    <a:pt x="42494" y="42285"/>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8" name="Google Shape;1728;p50"/>
            <p:cNvSpPr/>
            <p:nvPr/>
          </p:nvSpPr>
          <p:spPr>
            <a:xfrm>
              <a:off x="5540812" y="3446595"/>
              <a:ext cx="42488" cy="42278"/>
            </a:xfrm>
            <a:custGeom>
              <a:rect b="b" l="l" r="r" t="t"/>
              <a:pathLst>
                <a:path extrusionOk="0" h="42278" w="42488">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29" name="Google Shape;1729;p50"/>
            <p:cNvSpPr/>
            <p:nvPr/>
          </p:nvSpPr>
          <p:spPr>
            <a:xfrm>
              <a:off x="5554973" y="3460686"/>
              <a:ext cx="42494" cy="42284"/>
            </a:xfrm>
            <a:custGeom>
              <a:rect b="b" l="l" r="r" t="t"/>
              <a:pathLst>
                <a:path extrusionOk="0" h="42284" w="42494">
                  <a:moveTo>
                    <a:pt x="42494" y="0"/>
                  </a:moveTo>
                  <a:lnTo>
                    <a:pt x="0" y="0"/>
                  </a:lnTo>
                  <a:lnTo>
                    <a:pt x="0" y="42285"/>
                  </a:lnTo>
                  <a:lnTo>
                    <a:pt x="42494" y="42285"/>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0" name="Google Shape;1730;p50"/>
            <p:cNvSpPr/>
            <p:nvPr/>
          </p:nvSpPr>
          <p:spPr>
            <a:xfrm>
              <a:off x="5569140" y="3474783"/>
              <a:ext cx="42487" cy="42278"/>
            </a:xfrm>
            <a:custGeom>
              <a:rect b="b" l="l" r="r" t="t"/>
              <a:pathLst>
                <a:path extrusionOk="0" h="42278" w="42487">
                  <a:moveTo>
                    <a:pt x="42488" y="0"/>
                  </a:moveTo>
                  <a:lnTo>
                    <a:pt x="0" y="0"/>
                  </a:lnTo>
                  <a:lnTo>
                    <a:pt x="0" y="42278"/>
                  </a:lnTo>
                  <a:lnTo>
                    <a:pt x="42488" y="42278"/>
                  </a:lnTo>
                  <a:lnTo>
                    <a:pt x="42488"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1" name="Google Shape;1731;p50"/>
            <p:cNvSpPr/>
            <p:nvPr/>
          </p:nvSpPr>
          <p:spPr>
            <a:xfrm>
              <a:off x="5568581" y="3389668"/>
              <a:ext cx="42493" cy="42278"/>
            </a:xfrm>
            <a:custGeom>
              <a:rect b="b" l="l" r="r" t="t"/>
              <a:pathLst>
                <a:path extrusionOk="0" h="42278" w="42493">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2" name="Google Shape;1732;p50"/>
            <p:cNvSpPr/>
            <p:nvPr/>
          </p:nvSpPr>
          <p:spPr>
            <a:xfrm>
              <a:off x="5554421" y="3403758"/>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3" name="Google Shape;1733;p50"/>
            <p:cNvSpPr/>
            <p:nvPr/>
          </p:nvSpPr>
          <p:spPr>
            <a:xfrm>
              <a:off x="5540254" y="3417855"/>
              <a:ext cx="42493" cy="42278"/>
            </a:xfrm>
            <a:custGeom>
              <a:rect b="b" l="l" r="r" t="t"/>
              <a:pathLst>
                <a:path extrusionOk="0" h="42278" w="42493">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4" name="Google Shape;1734;p50"/>
            <p:cNvSpPr/>
            <p:nvPr/>
          </p:nvSpPr>
          <p:spPr>
            <a:xfrm>
              <a:off x="5526093" y="3431946"/>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5" name="Google Shape;1735;p50"/>
            <p:cNvSpPr/>
            <p:nvPr/>
          </p:nvSpPr>
          <p:spPr>
            <a:xfrm>
              <a:off x="5526093" y="3431946"/>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6" name="Google Shape;1736;p50"/>
            <p:cNvSpPr/>
            <p:nvPr/>
          </p:nvSpPr>
          <p:spPr>
            <a:xfrm>
              <a:off x="5511927" y="3446036"/>
              <a:ext cx="42493" cy="42284"/>
            </a:xfrm>
            <a:custGeom>
              <a:rect b="b" l="l" r="r" t="t"/>
              <a:pathLst>
                <a:path extrusionOk="0" h="42284" w="42493">
                  <a:moveTo>
                    <a:pt x="42494" y="42285"/>
                  </a:moveTo>
                  <a:lnTo>
                    <a:pt x="42494" y="0"/>
                  </a:lnTo>
                  <a:lnTo>
                    <a:pt x="0" y="0"/>
                  </a:lnTo>
                  <a:lnTo>
                    <a:pt x="0" y="42285"/>
                  </a:lnTo>
                  <a:lnTo>
                    <a:pt x="42494"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7" name="Google Shape;1737;p50"/>
            <p:cNvSpPr/>
            <p:nvPr/>
          </p:nvSpPr>
          <p:spPr>
            <a:xfrm>
              <a:off x="5497766" y="3460134"/>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8" name="Google Shape;1738;p50"/>
            <p:cNvSpPr/>
            <p:nvPr/>
          </p:nvSpPr>
          <p:spPr>
            <a:xfrm>
              <a:off x="5483599" y="3474224"/>
              <a:ext cx="42493" cy="42278"/>
            </a:xfrm>
            <a:custGeom>
              <a:rect b="b" l="l" r="r" t="t"/>
              <a:pathLst>
                <a:path extrusionOk="0" h="42278" w="42493">
                  <a:moveTo>
                    <a:pt x="42494" y="42278"/>
                  </a:moveTo>
                  <a:lnTo>
                    <a:pt x="42494" y="0"/>
                  </a:lnTo>
                  <a:lnTo>
                    <a:pt x="0" y="0"/>
                  </a:lnTo>
                  <a:lnTo>
                    <a:pt x="0" y="42278"/>
                  </a:lnTo>
                  <a:lnTo>
                    <a:pt x="42494"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39" name="Google Shape;1739;p50"/>
            <p:cNvSpPr/>
            <p:nvPr/>
          </p:nvSpPr>
          <p:spPr>
            <a:xfrm>
              <a:off x="5583301" y="3488874"/>
              <a:ext cx="42494" cy="42278"/>
            </a:xfrm>
            <a:custGeom>
              <a:rect b="b" l="l" r="r" t="t"/>
              <a:pathLst>
                <a:path extrusionOk="0" h="42278" w="42494">
                  <a:moveTo>
                    <a:pt x="42494" y="0"/>
                  </a:moveTo>
                  <a:lnTo>
                    <a:pt x="0" y="0"/>
                  </a:lnTo>
                  <a:lnTo>
                    <a:pt x="0" y="42278"/>
                  </a:lnTo>
                  <a:lnTo>
                    <a:pt x="42494" y="42278"/>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0" name="Google Shape;1740;p50"/>
            <p:cNvSpPr/>
            <p:nvPr/>
          </p:nvSpPr>
          <p:spPr>
            <a:xfrm>
              <a:off x="5469439" y="3488321"/>
              <a:ext cx="42488" cy="42278"/>
            </a:xfrm>
            <a:custGeom>
              <a:rect b="b" l="l" r="r" t="t"/>
              <a:pathLst>
                <a:path extrusionOk="0" h="42278" w="42488">
                  <a:moveTo>
                    <a:pt x="42488" y="42278"/>
                  </a:moveTo>
                  <a:lnTo>
                    <a:pt x="42488" y="0"/>
                  </a:lnTo>
                  <a:lnTo>
                    <a:pt x="0" y="0"/>
                  </a:lnTo>
                  <a:lnTo>
                    <a:pt x="0" y="42278"/>
                  </a:lnTo>
                  <a:lnTo>
                    <a:pt x="42488" y="42278"/>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1" name="Google Shape;1741;p50"/>
            <p:cNvSpPr/>
            <p:nvPr/>
          </p:nvSpPr>
          <p:spPr>
            <a:xfrm>
              <a:off x="5583301" y="3376129"/>
              <a:ext cx="42494" cy="42284"/>
            </a:xfrm>
            <a:custGeom>
              <a:rect b="b" l="l" r="r" t="t"/>
              <a:pathLst>
                <a:path extrusionOk="0" h="42284" w="42494">
                  <a:moveTo>
                    <a:pt x="42494" y="0"/>
                  </a:moveTo>
                  <a:lnTo>
                    <a:pt x="0" y="0"/>
                  </a:lnTo>
                  <a:lnTo>
                    <a:pt x="0" y="42285"/>
                  </a:lnTo>
                  <a:lnTo>
                    <a:pt x="42494" y="42285"/>
                  </a:lnTo>
                  <a:lnTo>
                    <a:pt x="42494" y="0"/>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2" name="Google Shape;1742;p50"/>
            <p:cNvSpPr/>
            <p:nvPr/>
          </p:nvSpPr>
          <p:spPr>
            <a:xfrm>
              <a:off x="5469439" y="3375571"/>
              <a:ext cx="42488" cy="42284"/>
            </a:xfrm>
            <a:custGeom>
              <a:rect b="b" l="l" r="r" t="t"/>
              <a:pathLst>
                <a:path extrusionOk="0" h="42284" w="42488">
                  <a:moveTo>
                    <a:pt x="42488" y="42285"/>
                  </a:moveTo>
                  <a:lnTo>
                    <a:pt x="42488" y="0"/>
                  </a:lnTo>
                  <a:lnTo>
                    <a:pt x="0" y="0"/>
                  </a:lnTo>
                  <a:lnTo>
                    <a:pt x="0" y="42285"/>
                  </a:lnTo>
                  <a:lnTo>
                    <a:pt x="42488"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743" name="Google Shape;1743;p50"/>
          <p:cNvGrpSpPr/>
          <p:nvPr/>
        </p:nvGrpSpPr>
        <p:grpSpPr>
          <a:xfrm>
            <a:off x="7862347" y="1252559"/>
            <a:ext cx="529555" cy="496467"/>
            <a:chOff x="10254233" y="497721"/>
            <a:chExt cx="906462" cy="849824"/>
          </a:xfrm>
        </p:grpSpPr>
        <p:sp>
          <p:nvSpPr>
            <p:cNvPr id="1744" name="Google Shape;1744;p50"/>
            <p:cNvSpPr/>
            <p:nvPr/>
          </p:nvSpPr>
          <p:spPr>
            <a:xfrm>
              <a:off x="10254233" y="497721"/>
              <a:ext cx="906462" cy="849824"/>
            </a:xfrm>
            <a:custGeom>
              <a:rect b="b" l="l" r="r" t="t"/>
              <a:pathLst>
                <a:path extrusionOk="0" h="849824" w="906462">
                  <a:moveTo>
                    <a:pt x="869697" y="335417"/>
                  </a:moveTo>
                  <a:lnTo>
                    <a:pt x="845566" y="301597"/>
                  </a:lnTo>
                  <a:lnTo>
                    <a:pt x="820103" y="39461"/>
                  </a:lnTo>
                  <a:cubicBezTo>
                    <a:pt x="817245" y="16911"/>
                    <a:pt x="797434" y="0"/>
                    <a:pt x="774764" y="0"/>
                  </a:cubicBezTo>
                  <a:cubicBezTo>
                    <a:pt x="749300" y="0"/>
                    <a:pt x="729425" y="19730"/>
                    <a:pt x="729425" y="42280"/>
                  </a:cubicBezTo>
                  <a:lnTo>
                    <a:pt x="729425" y="136704"/>
                  </a:lnTo>
                  <a:cubicBezTo>
                    <a:pt x="729425" y="136704"/>
                    <a:pt x="641604" y="26777"/>
                    <a:pt x="451866" y="26777"/>
                  </a:cubicBezTo>
                  <a:cubicBezTo>
                    <a:pt x="262065" y="26777"/>
                    <a:pt x="174244" y="136704"/>
                    <a:pt x="174244" y="136704"/>
                  </a:cubicBezTo>
                  <a:lnTo>
                    <a:pt x="174244" y="43689"/>
                  </a:lnTo>
                  <a:cubicBezTo>
                    <a:pt x="174244" y="19730"/>
                    <a:pt x="154369" y="1409"/>
                    <a:pt x="128905" y="1409"/>
                  </a:cubicBezTo>
                  <a:cubicBezTo>
                    <a:pt x="104839" y="1409"/>
                    <a:pt x="85027" y="18321"/>
                    <a:pt x="83566" y="40870"/>
                  </a:cubicBezTo>
                  <a:lnTo>
                    <a:pt x="58103" y="303007"/>
                  </a:lnTo>
                  <a:lnTo>
                    <a:pt x="34036" y="336827"/>
                  </a:lnTo>
                  <a:cubicBezTo>
                    <a:pt x="11367" y="367834"/>
                    <a:pt x="0" y="404473"/>
                    <a:pt x="0" y="442529"/>
                  </a:cubicBezTo>
                  <a:cubicBezTo>
                    <a:pt x="0" y="493265"/>
                    <a:pt x="21272" y="541183"/>
                    <a:pt x="59499" y="577822"/>
                  </a:cubicBezTo>
                  <a:lnTo>
                    <a:pt x="87821" y="604600"/>
                  </a:lnTo>
                  <a:lnTo>
                    <a:pt x="93473" y="615871"/>
                  </a:lnTo>
                  <a:cubicBezTo>
                    <a:pt x="109093" y="645469"/>
                    <a:pt x="126047" y="672247"/>
                    <a:pt x="145923" y="700434"/>
                  </a:cubicBezTo>
                  <a:lnTo>
                    <a:pt x="175641" y="741303"/>
                  </a:lnTo>
                  <a:lnTo>
                    <a:pt x="175641" y="794859"/>
                  </a:lnTo>
                  <a:cubicBezTo>
                    <a:pt x="175641" y="811769"/>
                    <a:pt x="188405" y="827275"/>
                    <a:pt x="206820" y="830089"/>
                  </a:cubicBezTo>
                  <a:cubicBezTo>
                    <a:pt x="246444" y="838547"/>
                    <a:pt x="328613" y="849824"/>
                    <a:pt x="453263" y="849824"/>
                  </a:cubicBezTo>
                  <a:cubicBezTo>
                    <a:pt x="577914" y="849824"/>
                    <a:pt x="660019" y="838547"/>
                    <a:pt x="699707" y="830089"/>
                  </a:cubicBezTo>
                  <a:cubicBezTo>
                    <a:pt x="718122" y="825866"/>
                    <a:pt x="730885" y="811769"/>
                    <a:pt x="730885" y="794859"/>
                  </a:cubicBezTo>
                  <a:lnTo>
                    <a:pt x="730885" y="741303"/>
                  </a:lnTo>
                  <a:lnTo>
                    <a:pt x="760603" y="700434"/>
                  </a:lnTo>
                  <a:cubicBezTo>
                    <a:pt x="780415" y="673656"/>
                    <a:pt x="797434" y="645469"/>
                    <a:pt x="812991" y="615871"/>
                  </a:cubicBezTo>
                  <a:lnTo>
                    <a:pt x="818706" y="604600"/>
                  </a:lnTo>
                  <a:lnTo>
                    <a:pt x="847027" y="577822"/>
                  </a:lnTo>
                  <a:cubicBezTo>
                    <a:pt x="885254" y="542586"/>
                    <a:pt x="906463" y="493265"/>
                    <a:pt x="906463" y="442529"/>
                  </a:cubicBezTo>
                  <a:cubicBezTo>
                    <a:pt x="903669" y="404473"/>
                    <a:pt x="892302" y="367834"/>
                    <a:pt x="869697" y="335417"/>
                  </a:cubicBezTo>
                  <a:close/>
                  <a:moveTo>
                    <a:pt x="114745" y="329778"/>
                  </a:moveTo>
                  <a:cubicBezTo>
                    <a:pt x="126047" y="424203"/>
                    <a:pt x="128905" y="498898"/>
                    <a:pt x="109093" y="560912"/>
                  </a:cubicBezTo>
                  <a:cubicBezTo>
                    <a:pt x="86423" y="560912"/>
                    <a:pt x="69406" y="546815"/>
                    <a:pt x="55245" y="527086"/>
                  </a:cubicBezTo>
                  <a:cubicBezTo>
                    <a:pt x="41085" y="510176"/>
                    <a:pt x="28322" y="489036"/>
                    <a:pt x="28322" y="438300"/>
                  </a:cubicBezTo>
                  <a:cubicBezTo>
                    <a:pt x="28322" y="411522"/>
                    <a:pt x="41085" y="384744"/>
                    <a:pt x="50991" y="370653"/>
                  </a:cubicBezTo>
                  <a:cubicBezTo>
                    <a:pt x="52451" y="369244"/>
                    <a:pt x="52451" y="367834"/>
                    <a:pt x="53848" y="366424"/>
                  </a:cubicBezTo>
                  <a:lnTo>
                    <a:pt x="83566" y="328375"/>
                  </a:lnTo>
                  <a:cubicBezTo>
                    <a:pt x="83566" y="328375"/>
                    <a:pt x="109093" y="83150"/>
                    <a:pt x="113347" y="54964"/>
                  </a:cubicBezTo>
                  <a:cubicBezTo>
                    <a:pt x="116142" y="33823"/>
                    <a:pt x="143066" y="38052"/>
                    <a:pt x="143066" y="54964"/>
                  </a:cubicBezTo>
                  <a:cubicBezTo>
                    <a:pt x="141669" y="93015"/>
                    <a:pt x="114745" y="329778"/>
                    <a:pt x="114745" y="329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5" name="Google Shape;1745;p50"/>
            <p:cNvSpPr/>
            <p:nvPr/>
          </p:nvSpPr>
          <p:spPr>
            <a:xfrm>
              <a:off x="10621073" y="582281"/>
              <a:ext cx="167132" cy="186030"/>
            </a:xfrm>
            <a:custGeom>
              <a:rect b="b" l="l" r="r" t="t"/>
              <a:pathLst>
                <a:path extrusionOk="0" h="186030" w="167132">
                  <a:moveTo>
                    <a:pt x="167132" y="186031"/>
                  </a:moveTo>
                  <a:cubicBezTo>
                    <a:pt x="167132" y="186031"/>
                    <a:pt x="144463" y="178982"/>
                    <a:pt x="83566" y="178982"/>
                  </a:cubicBezTo>
                  <a:cubicBezTo>
                    <a:pt x="22670" y="178982"/>
                    <a:pt x="0" y="186031"/>
                    <a:pt x="0" y="186031"/>
                  </a:cubicBezTo>
                  <a:lnTo>
                    <a:pt x="0" y="7047"/>
                  </a:lnTo>
                  <a:cubicBezTo>
                    <a:pt x="0" y="7047"/>
                    <a:pt x="22670" y="0"/>
                    <a:pt x="83566" y="0"/>
                  </a:cubicBezTo>
                  <a:cubicBezTo>
                    <a:pt x="144463" y="0"/>
                    <a:pt x="167132" y="7047"/>
                    <a:pt x="167132" y="7047"/>
                  </a:cubicBezTo>
                  <a:lnTo>
                    <a:pt x="167132" y="18603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6" name="Google Shape;1746;p50"/>
            <p:cNvSpPr/>
            <p:nvPr/>
          </p:nvSpPr>
          <p:spPr>
            <a:xfrm>
              <a:off x="10431271" y="720394"/>
              <a:ext cx="549592" cy="462260"/>
            </a:xfrm>
            <a:custGeom>
              <a:rect b="b" l="l" r="r" t="t"/>
              <a:pathLst>
                <a:path extrusionOk="0" h="462260" w="549592">
                  <a:moveTo>
                    <a:pt x="541084" y="64827"/>
                  </a:moveTo>
                  <a:cubicBezTo>
                    <a:pt x="541084" y="64827"/>
                    <a:pt x="480187" y="0"/>
                    <a:pt x="273368" y="0"/>
                  </a:cubicBezTo>
                  <a:cubicBezTo>
                    <a:pt x="66611" y="0"/>
                    <a:pt x="7112" y="64827"/>
                    <a:pt x="7112" y="64827"/>
                  </a:cubicBezTo>
                  <a:cubicBezTo>
                    <a:pt x="19876" y="131064"/>
                    <a:pt x="17018" y="233947"/>
                    <a:pt x="0" y="300184"/>
                  </a:cubicBezTo>
                  <a:lnTo>
                    <a:pt x="45339" y="359378"/>
                  </a:lnTo>
                  <a:lnTo>
                    <a:pt x="76518" y="432664"/>
                  </a:lnTo>
                  <a:cubicBezTo>
                    <a:pt x="76518" y="432664"/>
                    <a:pt x="90678" y="462261"/>
                    <a:pt x="274828" y="462261"/>
                  </a:cubicBezTo>
                  <a:cubicBezTo>
                    <a:pt x="458915" y="462261"/>
                    <a:pt x="473075" y="432664"/>
                    <a:pt x="473075" y="432664"/>
                  </a:cubicBezTo>
                  <a:lnTo>
                    <a:pt x="504254" y="359378"/>
                  </a:lnTo>
                  <a:lnTo>
                    <a:pt x="549593" y="300184"/>
                  </a:lnTo>
                  <a:cubicBezTo>
                    <a:pt x="531178" y="233947"/>
                    <a:pt x="528320" y="131064"/>
                    <a:pt x="541084"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7" name="Google Shape;1747;p50"/>
            <p:cNvSpPr/>
            <p:nvPr/>
          </p:nvSpPr>
          <p:spPr>
            <a:xfrm>
              <a:off x="10282555" y="538371"/>
              <a:ext cx="114744" cy="520262"/>
            </a:xfrm>
            <a:custGeom>
              <a:rect b="b" l="l" r="r" t="t"/>
              <a:pathLst>
                <a:path extrusionOk="0" h="520262" w="114744">
                  <a:moveTo>
                    <a:pt x="86423" y="289128"/>
                  </a:moveTo>
                  <a:cubicBezTo>
                    <a:pt x="97726" y="383553"/>
                    <a:pt x="100584" y="458248"/>
                    <a:pt x="80772" y="520262"/>
                  </a:cubicBezTo>
                  <a:cubicBezTo>
                    <a:pt x="58102" y="520262"/>
                    <a:pt x="41084" y="506165"/>
                    <a:pt x="26924" y="486436"/>
                  </a:cubicBezTo>
                  <a:cubicBezTo>
                    <a:pt x="12764" y="469526"/>
                    <a:pt x="0" y="448387"/>
                    <a:pt x="0" y="397650"/>
                  </a:cubicBezTo>
                  <a:cubicBezTo>
                    <a:pt x="0" y="370872"/>
                    <a:pt x="12764" y="344094"/>
                    <a:pt x="22669" y="330003"/>
                  </a:cubicBezTo>
                  <a:cubicBezTo>
                    <a:pt x="24130" y="328594"/>
                    <a:pt x="24130" y="327184"/>
                    <a:pt x="25526" y="325774"/>
                  </a:cubicBezTo>
                  <a:lnTo>
                    <a:pt x="55245" y="287719"/>
                  </a:lnTo>
                  <a:cubicBezTo>
                    <a:pt x="55245" y="287719"/>
                    <a:pt x="80772" y="42500"/>
                    <a:pt x="85026" y="14313"/>
                  </a:cubicBezTo>
                  <a:cubicBezTo>
                    <a:pt x="87820" y="-6827"/>
                    <a:pt x="114744" y="-2599"/>
                    <a:pt x="114744" y="14313"/>
                  </a:cubicBezTo>
                  <a:cubicBezTo>
                    <a:pt x="113347" y="52365"/>
                    <a:pt x="86423" y="289128"/>
                    <a:pt x="86423"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8" name="Google Shape;1748;p50"/>
            <p:cNvSpPr/>
            <p:nvPr/>
          </p:nvSpPr>
          <p:spPr>
            <a:xfrm>
              <a:off x="11013440" y="538371"/>
              <a:ext cx="114680" cy="520262"/>
            </a:xfrm>
            <a:custGeom>
              <a:rect b="b" l="l" r="r" t="t"/>
              <a:pathLst>
                <a:path extrusionOk="0" h="520262" w="114680">
                  <a:moveTo>
                    <a:pt x="28321" y="289128"/>
                  </a:moveTo>
                  <a:cubicBezTo>
                    <a:pt x="16954" y="383553"/>
                    <a:pt x="14160" y="458248"/>
                    <a:pt x="33972" y="520262"/>
                  </a:cubicBezTo>
                  <a:cubicBezTo>
                    <a:pt x="56642" y="520262"/>
                    <a:pt x="73660" y="506165"/>
                    <a:pt x="87820" y="486436"/>
                  </a:cubicBezTo>
                  <a:cubicBezTo>
                    <a:pt x="101981" y="469526"/>
                    <a:pt x="114681" y="448387"/>
                    <a:pt x="114681" y="397650"/>
                  </a:cubicBezTo>
                  <a:cubicBezTo>
                    <a:pt x="114681" y="370872"/>
                    <a:pt x="101981" y="344094"/>
                    <a:pt x="92075" y="330003"/>
                  </a:cubicBezTo>
                  <a:cubicBezTo>
                    <a:pt x="90615" y="328594"/>
                    <a:pt x="90615" y="327184"/>
                    <a:pt x="89217" y="325774"/>
                  </a:cubicBezTo>
                  <a:lnTo>
                    <a:pt x="59499" y="287719"/>
                  </a:lnTo>
                  <a:cubicBezTo>
                    <a:pt x="59499" y="287719"/>
                    <a:pt x="33972" y="42500"/>
                    <a:pt x="29718" y="14313"/>
                  </a:cubicBezTo>
                  <a:cubicBezTo>
                    <a:pt x="26924" y="-6827"/>
                    <a:pt x="0" y="-2599"/>
                    <a:pt x="0" y="14313"/>
                  </a:cubicBezTo>
                  <a:cubicBezTo>
                    <a:pt x="1397" y="52365"/>
                    <a:pt x="28321" y="289128"/>
                    <a:pt x="28321"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49" name="Google Shape;1749;p50"/>
            <p:cNvSpPr/>
            <p:nvPr/>
          </p:nvSpPr>
          <p:spPr>
            <a:xfrm>
              <a:off x="10254233" y="497721"/>
              <a:ext cx="906462" cy="849824"/>
            </a:xfrm>
            <a:custGeom>
              <a:rect b="b" l="l" r="r" t="t"/>
              <a:pathLst>
                <a:path extrusionOk="0" h="849824" w="906462">
                  <a:moveTo>
                    <a:pt x="869697" y="335417"/>
                  </a:moveTo>
                  <a:lnTo>
                    <a:pt x="845566" y="301597"/>
                  </a:lnTo>
                  <a:lnTo>
                    <a:pt x="820103" y="39461"/>
                  </a:lnTo>
                  <a:cubicBezTo>
                    <a:pt x="817245" y="16911"/>
                    <a:pt x="798830" y="0"/>
                    <a:pt x="774764" y="0"/>
                  </a:cubicBezTo>
                  <a:cubicBezTo>
                    <a:pt x="749300" y="0"/>
                    <a:pt x="729425" y="19730"/>
                    <a:pt x="729425" y="42280"/>
                  </a:cubicBezTo>
                  <a:lnTo>
                    <a:pt x="729425" y="136704"/>
                  </a:lnTo>
                  <a:cubicBezTo>
                    <a:pt x="729425" y="136704"/>
                    <a:pt x="641604" y="26777"/>
                    <a:pt x="451866" y="26777"/>
                  </a:cubicBezTo>
                  <a:cubicBezTo>
                    <a:pt x="262065" y="26777"/>
                    <a:pt x="174244" y="136704"/>
                    <a:pt x="174244" y="136704"/>
                  </a:cubicBezTo>
                  <a:lnTo>
                    <a:pt x="174244" y="43689"/>
                  </a:lnTo>
                  <a:cubicBezTo>
                    <a:pt x="174244" y="19730"/>
                    <a:pt x="154369" y="1409"/>
                    <a:pt x="128905" y="1409"/>
                  </a:cubicBezTo>
                  <a:cubicBezTo>
                    <a:pt x="104839" y="1409"/>
                    <a:pt x="85027" y="18321"/>
                    <a:pt x="83566" y="40870"/>
                  </a:cubicBezTo>
                  <a:lnTo>
                    <a:pt x="58103" y="303007"/>
                  </a:lnTo>
                  <a:lnTo>
                    <a:pt x="34036" y="336827"/>
                  </a:lnTo>
                  <a:cubicBezTo>
                    <a:pt x="11367" y="367834"/>
                    <a:pt x="0" y="404473"/>
                    <a:pt x="0" y="442529"/>
                  </a:cubicBezTo>
                  <a:cubicBezTo>
                    <a:pt x="0" y="493265"/>
                    <a:pt x="21272" y="541183"/>
                    <a:pt x="59499" y="577822"/>
                  </a:cubicBezTo>
                  <a:lnTo>
                    <a:pt x="87821" y="604600"/>
                  </a:lnTo>
                  <a:lnTo>
                    <a:pt x="93473" y="615871"/>
                  </a:lnTo>
                  <a:cubicBezTo>
                    <a:pt x="109093" y="645469"/>
                    <a:pt x="126047" y="672247"/>
                    <a:pt x="145923" y="700434"/>
                  </a:cubicBezTo>
                  <a:lnTo>
                    <a:pt x="175641" y="741303"/>
                  </a:lnTo>
                  <a:lnTo>
                    <a:pt x="175641" y="794859"/>
                  </a:lnTo>
                  <a:cubicBezTo>
                    <a:pt x="175641" y="811769"/>
                    <a:pt x="188405" y="827275"/>
                    <a:pt x="206820" y="830089"/>
                  </a:cubicBezTo>
                  <a:cubicBezTo>
                    <a:pt x="246444" y="838547"/>
                    <a:pt x="328613" y="849824"/>
                    <a:pt x="453263" y="849824"/>
                  </a:cubicBezTo>
                  <a:cubicBezTo>
                    <a:pt x="577914" y="849824"/>
                    <a:pt x="660019" y="838547"/>
                    <a:pt x="699707" y="830089"/>
                  </a:cubicBezTo>
                  <a:cubicBezTo>
                    <a:pt x="718122" y="825866"/>
                    <a:pt x="730885" y="811769"/>
                    <a:pt x="730885" y="794859"/>
                  </a:cubicBezTo>
                  <a:lnTo>
                    <a:pt x="730885" y="741303"/>
                  </a:lnTo>
                  <a:lnTo>
                    <a:pt x="760603" y="700434"/>
                  </a:lnTo>
                  <a:cubicBezTo>
                    <a:pt x="780415" y="673656"/>
                    <a:pt x="797434" y="645469"/>
                    <a:pt x="812991" y="615871"/>
                  </a:cubicBezTo>
                  <a:lnTo>
                    <a:pt x="818706" y="604600"/>
                  </a:lnTo>
                  <a:lnTo>
                    <a:pt x="847027" y="577822"/>
                  </a:lnTo>
                  <a:cubicBezTo>
                    <a:pt x="885254" y="542586"/>
                    <a:pt x="906463" y="493265"/>
                    <a:pt x="906463" y="442529"/>
                  </a:cubicBezTo>
                  <a:cubicBezTo>
                    <a:pt x="903669" y="404473"/>
                    <a:pt x="892302" y="367834"/>
                    <a:pt x="869697" y="335417"/>
                  </a:cubicBezTo>
                  <a:close/>
                  <a:moveTo>
                    <a:pt x="114745" y="329778"/>
                  </a:moveTo>
                  <a:cubicBezTo>
                    <a:pt x="126047" y="424203"/>
                    <a:pt x="128905" y="498898"/>
                    <a:pt x="109093" y="560912"/>
                  </a:cubicBezTo>
                  <a:cubicBezTo>
                    <a:pt x="86423" y="560912"/>
                    <a:pt x="69406" y="546815"/>
                    <a:pt x="55245" y="527086"/>
                  </a:cubicBezTo>
                  <a:cubicBezTo>
                    <a:pt x="62357" y="515814"/>
                    <a:pt x="69406" y="493265"/>
                    <a:pt x="69406" y="448161"/>
                  </a:cubicBezTo>
                  <a:cubicBezTo>
                    <a:pt x="69406" y="401654"/>
                    <a:pt x="60897" y="380515"/>
                    <a:pt x="52451" y="370653"/>
                  </a:cubicBezTo>
                  <a:cubicBezTo>
                    <a:pt x="53848" y="369244"/>
                    <a:pt x="53848" y="367834"/>
                    <a:pt x="55245" y="366424"/>
                  </a:cubicBezTo>
                  <a:lnTo>
                    <a:pt x="85027" y="328375"/>
                  </a:lnTo>
                  <a:cubicBezTo>
                    <a:pt x="85027" y="328375"/>
                    <a:pt x="110490" y="83150"/>
                    <a:pt x="114745" y="54964"/>
                  </a:cubicBezTo>
                  <a:cubicBezTo>
                    <a:pt x="117602" y="33823"/>
                    <a:pt x="144463" y="38052"/>
                    <a:pt x="144463" y="54964"/>
                  </a:cubicBezTo>
                  <a:cubicBezTo>
                    <a:pt x="141669" y="93015"/>
                    <a:pt x="114745" y="329778"/>
                    <a:pt x="114745" y="329778"/>
                  </a:cubicBezTo>
                  <a:close/>
                  <a:moveTo>
                    <a:pt x="698310" y="775129"/>
                  </a:moveTo>
                  <a:cubicBezTo>
                    <a:pt x="698310" y="792039"/>
                    <a:pt x="685547" y="797678"/>
                    <a:pt x="667131" y="801907"/>
                  </a:cubicBezTo>
                  <a:cubicBezTo>
                    <a:pt x="627444" y="810359"/>
                    <a:pt x="575056" y="821637"/>
                    <a:pt x="449009" y="821637"/>
                  </a:cubicBezTo>
                  <a:cubicBezTo>
                    <a:pt x="322961" y="821637"/>
                    <a:pt x="271971" y="810359"/>
                    <a:pt x="230886" y="801907"/>
                  </a:cubicBezTo>
                  <a:cubicBezTo>
                    <a:pt x="212472" y="797678"/>
                    <a:pt x="199708" y="792039"/>
                    <a:pt x="199708" y="775129"/>
                  </a:cubicBezTo>
                  <a:lnTo>
                    <a:pt x="199708" y="753990"/>
                  </a:lnTo>
                  <a:cubicBezTo>
                    <a:pt x="246444" y="763852"/>
                    <a:pt x="304547" y="776539"/>
                    <a:pt x="447611" y="776539"/>
                  </a:cubicBezTo>
                  <a:cubicBezTo>
                    <a:pt x="590614" y="776539"/>
                    <a:pt x="650113" y="762442"/>
                    <a:pt x="695452" y="753990"/>
                  </a:cubicBezTo>
                  <a:lnTo>
                    <a:pt x="695452" y="775129"/>
                  </a:lnTo>
                  <a:lnTo>
                    <a:pt x="698310" y="775129"/>
                  </a:lnTo>
                  <a:close/>
                  <a:moveTo>
                    <a:pt x="757746" y="575003"/>
                  </a:moveTo>
                  <a:cubicBezTo>
                    <a:pt x="746443" y="624330"/>
                    <a:pt x="726631" y="669427"/>
                    <a:pt x="699707" y="711705"/>
                  </a:cubicBezTo>
                  <a:cubicBezTo>
                    <a:pt x="699707" y="711705"/>
                    <a:pt x="628904" y="738483"/>
                    <a:pt x="451866" y="738483"/>
                  </a:cubicBezTo>
                  <a:lnTo>
                    <a:pt x="450406" y="738483"/>
                  </a:lnTo>
                  <a:cubicBezTo>
                    <a:pt x="273368" y="738483"/>
                    <a:pt x="202565" y="711705"/>
                    <a:pt x="202565" y="711705"/>
                  </a:cubicBezTo>
                  <a:cubicBezTo>
                    <a:pt x="175641" y="669427"/>
                    <a:pt x="155829" y="624330"/>
                    <a:pt x="144463" y="575003"/>
                  </a:cubicBezTo>
                  <a:cubicBezTo>
                    <a:pt x="162878" y="477759"/>
                    <a:pt x="160084" y="377695"/>
                    <a:pt x="144463" y="274819"/>
                  </a:cubicBezTo>
                  <a:cubicBezTo>
                    <a:pt x="144463" y="274819"/>
                    <a:pt x="189802" y="128248"/>
                    <a:pt x="366840" y="91606"/>
                  </a:cubicBezTo>
                  <a:cubicBezTo>
                    <a:pt x="366840" y="91606"/>
                    <a:pt x="389510" y="84559"/>
                    <a:pt x="450406" y="84559"/>
                  </a:cubicBezTo>
                  <a:cubicBezTo>
                    <a:pt x="511302" y="84559"/>
                    <a:pt x="533972" y="91606"/>
                    <a:pt x="533972" y="91606"/>
                  </a:cubicBezTo>
                  <a:cubicBezTo>
                    <a:pt x="712470" y="128248"/>
                    <a:pt x="757746" y="274819"/>
                    <a:pt x="757746" y="274819"/>
                  </a:cubicBezTo>
                  <a:cubicBezTo>
                    <a:pt x="740791" y="377695"/>
                    <a:pt x="739331" y="479168"/>
                    <a:pt x="757746" y="575003"/>
                  </a:cubicBezTo>
                  <a:close/>
                  <a:moveTo>
                    <a:pt x="847027" y="527086"/>
                  </a:moveTo>
                  <a:cubicBezTo>
                    <a:pt x="832866" y="546815"/>
                    <a:pt x="815848" y="560912"/>
                    <a:pt x="793179" y="560912"/>
                  </a:cubicBezTo>
                  <a:cubicBezTo>
                    <a:pt x="773367" y="498898"/>
                    <a:pt x="776160" y="424203"/>
                    <a:pt x="787527" y="329778"/>
                  </a:cubicBezTo>
                  <a:cubicBezTo>
                    <a:pt x="787527" y="329778"/>
                    <a:pt x="760603" y="94425"/>
                    <a:pt x="757746" y="56373"/>
                  </a:cubicBezTo>
                  <a:cubicBezTo>
                    <a:pt x="756348" y="39461"/>
                    <a:pt x="784670" y="35233"/>
                    <a:pt x="787527" y="56373"/>
                  </a:cubicBezTo>
                  <a:cubicBezTo>
                    <a:pt x="790322" y="84559"/>
                    <a:pt x="817245" y="329778"/>
                    <a:pt x="817245" y="329778"/>
                  </a:cubicBezTo>
                  <a:lnTo>
                    <a:pt x="847027" y="367834"/>
                  </a:lnTo>
                  <a:cubicBezTo>
                    <a:pt x="848423" y="369244"/>
                    <a:pt x="848423" y="370653"/>
                    <a:pt x="849821" y="372063"/>
                  </a:cubicBezTo>
                  <a:cubicBezTo>
                    <a:pt x="841311" y="381925"/>
                    <a:pt x="832866" y="403064"/>
                    <a:pt x="832866" y="449571"/>
                  </a:cubicBezTo>
                  <a:cubicBezTo>
                    <a:pt x="832866" y="493265"/>
                    <a:pt x="839915" y="515814"/>
                    <a:pt x="847027" y="527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0" name="Google Shape;1750;p50"/>
            <p:cNvSpPr/>
            <p:nvPr/>
          </p:nvSpPr>
          <p:spPr>
            <a:xfrm>
              <a:off x="10619676" y="1064266"/>
              <a:ext cx="84963" cy="28187"/>
            </a:xfrm>
            <a:custGeom>
              <a:rect b="b" l="l" r="r" t="t"/>
              <a:pathLst>
                <a:path extrusionOk="0" h="28187" w="84963">
                  <a:moveTo>
                    <a:pt x="84963" y="0"/>
                  </a:moveTo>
                  <a:lnTo>
                    <a:pt x="0" y="0"/>
                  </a:lnTo>
                  <a:lnTo>
                    <a:pt x="0" y="28188"/>
                  </a:lnTo>
                  <a:lnTo>
                    <a:pt x="84963" y="28188"/>
                  </a:lnTo>
                  <a:lnTo>
                    <a:pt x="84963"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1" name="Google Shape;1751;p50"/>
            <p:cNvSpPr/>
            <p:nvPr/>
          </p:nvSpPr>
          <p:spPr>
            <a:xfrm>
              <a:off x="10619676" y="1120641"/>
              <a:ext cx="84963" cy="28187"/>
            </a:xfrm>
            <a:custGeom>
              <a:rect b="b" l="l" r="r" t="t"/>
              <a:pathLst>
                <a:path extrusionOk="0" h="28187" w="84963">
                  <a:moveTo>
                    <a:pt x="84963" y="0"/>
                  </a:moveTo>
                  <a:lnTo>
                    <a:pt x="0" y="0"/>
                  </a:lnTo>
                  <a:lnTo>
                    <a:pt x="0" y="28188"/>
                  </a:lnTo>
                  <a:lnTo>
                    <a:pt x="84963" y="28188"/>
                  </a:lnTo>
                  <a:lnTo>
                    <a:pt x="84963"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2" name="Google Shape;1752;p50"/>
            <p:cNvSpPr/>
            <p:nvPr/>
          </p:nvSpPr>
          <p:spPr>
            <a:xfrm>
              <a:off x="10619676" y="1120641"/>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3" name="Google Shape;1753;p50"/>
            <p:cNvSpPr/>
            <p:nvPr/>
          </p:nvSpPr>
          <p:spPr>
            <a:xfrm>
              <a:off x="10633836" y="1106550"/>
              <a:ext cx="28320" cy="28181"/>
            </a:xfrm>
            <a:custGeom>
              <a:rect b="b" l="l" r="r" t="t"/>
              <a:pathLst>
                <a:path extrusionOk="0" h="28181" w="28320">
                  <a:moveTo>
                    <a:pt x="28321" y="0"/>
                  </a:moveTo>
                  <a:lnTo>
                    <a:pt x="0" y="0"/>
                  </a:lnTo>
                  <a:lnTo>
                    <a:pt x="0" y="28181"/>
                  </a:lnTo>
                  <a:lnTo>
                    <a:pt x="28321" y="28181"/>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4" name="Google Shape;1754;p50"/>
            <p:cNvSpPr/>
            <p:nvPr/>
          </p:nvSpPr>
          <p:spPr>
            <a:xfrm>
              <a:off x="10647997" y="1092453"/>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5" name="Google Shape;1755;p50"/>
            <p:cNvSpPr/>
            <p:nvPr/>
          </p:nvSpPr>
          <p:spPr>
            <a:xfrm>
              <a:off x="10662157" y="1078363"/>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6" name="Google Shape;1756;p50"/>
            <p:cNvSpPr/>
            <p:nvPr/>
          </p:nvSpPr>
          <p:spPr>
            <a:xfrm>
              <a:off x="10761281" y="951522"/>
              <a:ext cx="113348" cy="28187"/>
            </a:xfrm>
            <a:custGeom>
              <a:rect b="b" l="l" r="r" t="t"/>
              <a:pathLst>
                <a:path extrusionOk="0" h="28187" w="113348">
                  <a:moveTo>
                    <a:pt x="113348" y="0"/>
                  </a:moveTo>
                  <a:lnTo>
                    <a:pt x="0" y="0"/>
                  </a:lnTo>
                  <a:lnTo>
                    <a:pt x="0" y="28188"/>
                  </a:lnTo>
                  <a:lnTo>
                    <a:pt x="113348" y="28188"/>
                  </a:lnTo>
                  <a:lnTo>
                    <a:pt x="11334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7" name="Google Shape;1757;p50"/>
            <p:cNvSpPr/>
            <p:nvPr/>
          </p:nvSpPr>
          <p:spPr>
            <a:xfrm>
              <a:off x="10761281" y="1036085"/>
              <a:ext cx="113348" cy="28187"/>
            </a:xfrm>
            <a:custGeom>
              <a:rect b="b" l="l" r="r" t="t"/>
              <a:pathLst>
                <a:path extrusionOk="0" h="28187" w="113348">
                  <a:moveTo>
                    <a:pt x="113348" y="0"/>
                  </a:moveTo>
                  <a:lnTo>
                    <a:pt x="0" y="0"/>
                  </a:lnTo>
                  <a:lnTo>
                    <a:pt x="0" y="28188"/>
                  </a:lnTo>
                  <a:lnTo>
                    <a:pt x="113348" y="28188"/>
                  </a:lnTo>
                  <a:lnTo>
                    <a:pt x="113348"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8" name="Google Shape;1758;p50"/>
            <p:cNvSpPr/>
            <p:nvPr/>
          </p:nvSpPr>
          <p:spPr>
            <a:xfrm>
              <a:off x="10775505" y="1021988"/>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59" name="Google Shape;1759;p50"/>
            <p:cNvSpPr/>
            <p:nvPr/>
          </p:nvSpPr>
          <p:spPr>
            <a:xfrm>
              <a:off x="10789666" y="1007897"/>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0" name="Google Shape;1760;p50"/>
            <p:cNvSpPr/>
            <p:nvPr/>
          </p:nvSpPr>
          <p:spPr>
            <a:xfrm>
              <a:off x="10803826" y="993806"/>
              <a:ext cx="28320" cy="28181"/>
            </a:xfrm>
            <a:custGeom>
              <a:rect b="b" l="l" r="r" t="t"/>
              <a:pathLst>
                <a:path extrusionOk="0" h="28181" w="28320">
                  <a:moveTo>
                    <a:pt x="28321" y="0"/>
                  </a:moveTo>
                  <a:lnTo>
                    <a:pt x="0" y="0"/>
                  </a:lnTo>
                  <a:lnTo>
                    <a:pt x="0" y="28181"/>
                  </a:lnTo>
                  <a:lnTo>
                    <a:pt x="28321" y="28181"/>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1" name="Google Shape;1761;p50"/>
            <p:cNvSpPr/>
            <p:nvPr/>
          </p:nvSpPr>
          <p:spPr>
            <a:xfrm>
              <a:off x="10817986" y="979709"/>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2" name="Google Shape;1762;p50"/>
            <p:cNvSpPr/>
            <p:nvPr/>
          </p:nvSpPr>
          <p:spPr>
            <a:xfrm>
              <a:off x="10832147" y="965619"/>
              <a:ext cx="28321" cy="28181"/>
            </a:xfrm>
            <a:custGeom>
              <a:rect b="b" l="l" r="r" t="t"/>
              <a:pathLst>
                <a:path extrusionOk="0" h="28181" w="28321">
                  <a:moveTo>
                    <a:pt x="28322" y="0"/>
                  </a:moveTo>
                  <a:lnTo>
                    <a:pt x="0" y="0"/>
                  </a:lnTo>
                  <a:lnTo>
                    <a:pt x="0" y="28181"/>
                  </a:lnTo>
                  <a:lnTo>
                    <a:pt x="28322" y="28181"/>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3" name="Google Shape;1763;p50"/>
            <p:cNvSpPr/>
            <p:nvPr/>
          </p:nvSpPr>
          <p:spPr>
            <a:xfrm>
              <a:off x="10591355" y="768311"/>
              <a:ext cx="155764" cy="28187"/>
            </a:xfrm>
            <a:custGeom>
              <a:rect b="b" l="l" r="r" t="t"/>
              <a:pathLst>
                <a:path extrusionOk="0" h="28187" w="155764">
                  <a:moveTo>
                    <a:pt x="155765" y="0"/>
                  </a:moveTo>
                  <a:lnTo>
                    <a:pt x="0" y="0"/>
                  </a:lnTo>
                  <a:lnTo>
                    <a:pt x="0" y="28188"/>
                  </a:lnTo>
                  <a:lnTo>
                    <a:pt x="155765" y="28188"/>
                  </a:lnTo>
                  <a:lnTo>
                    <a:pt x="15576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4" name="Google Shape;1764;p50"/>
            <p:cNvSpPr/>
            <p:nvPr/>
          </p:nvSpPr>
          <p:spPr>
            <a:xfrm>
              <a:off x="10591355" y="895153"/>
              <a:ext cx="155764" cy="28181"/>
            </a:xfrm>
            <a:custGeom>
              <a:rect b="b" l="l" r="r" t="t"/>
              <a:pathLst>
                <a:path extrusionOk="0" h="28181" w="155764">
                  <a:moveTo>
                    <a:pt x="155765" y="0"/>
                  </a:moveTo>
                  <a:lnTo>
                    <a:pt x="0" y="0"/>
                  </a:lnTo>
                  <a:lnTo>
                    <a:pt x="0" y="28181"/>
                  </a:lnTo>
                  <a:lnTo>
                    <a:pt x="155765" y="28181"/>
                  </a:lnTo>
                  <a:lnTo>
                    <a:pt x="15576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5" name="Google Shape;1765;p50"/>
            <p:cNvSpPr/>
            <p:nvPr/>
          </p:nvSpPr>
          <p:spPr>
            <a:xfrm>
              <a:off x="10647997" y="838777"/>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6" name="Google Shape;1766;p50"/>
            <p:cNvSpPr/>
            <p:nvPr/>
          </p:nvSpPr>
          <p:spPr>
            <a:xfrm>
              <a:off x="10633836" y="852868"/>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7" name="Google Shape;1767;p50"/>
            <p:cNvSpPr/>
            <p:nvPr/>
          </p:nvSpPr>
          <p:spPr>
            <a:xfrm>
              <a:off x="10619676" y="866965"/>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8" name="Google Shape;1768;p50"/>
            <p:cNvSpPr/>
            <p:nvPr/>
          </p:nvSpPr>
          <p:spPr>
            <a:xfrm>
              <a:off x="10605516" y="881056"/>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69" name="Google Shape;1769;p50"/>
            <p:cNvSpPr/>
            <p:nvPr/>
          </p:nvSpPr>
          <p:spPr>
            <a:xfrm>
              <a:off x="10662157" y="824687"/>
              <a:ext cx="28321" cy="28181"/>
            </a:xfrm>
            <a:custGeom>
              <a:rect b="b" l="l" r="r" t="t"/>
              <a:pathLst>
                <a:path extrusionOk="0" h="28181" w="28321">
                  <a:moveTo>
                    <a:pt x="28322" y="0"/>
                  </a:moveTo>
                  <a:lnTo>
                    <a:pt x="0" y="0"/>
                  </a:lnTo>
                  <a:lnTo>
                    <a:pt x="0" y="28181"/>
                  </a:lnTo>
                  <a:lnTo>
                    <a:pt x="28322" y="28181"/>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0" name="Google Shape;1770;p50"/>
            <p:cNvSpPr/>
            <p:nvPr/>
          </p:nvSpPr>
          <p:spPr>
            <a:xfrm>
              <a:off x="10676318" y="810590"/>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1" name="Google Shape;1771;p50"/>
            <p:cNvSpPr/>
            <p:nvPr/>
          </p:nvSpPr>
          <p:spPr>
            <a:xfrm>
              <a:off x="10690479" y="796499"/>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2" name="Google Shape;1772;p50"/>
            <p:cNvSpPr/>
            <p:nvPr/>
          </p:nvSpPr>
          <p:spPr>
            <a:xfrm>
              <a:off x="10704639" y="782402"/>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3" name="Google Shape;1773;p50"/>
            <p:cNvSpPr/>
            <p:nvPr/>
          </p:nvSpPr>
          <p:spPr>
            <a:xfrm>
              <a:off x="10605516" y="768311"/>
              <a:ext cx="155764" cy="28187"/>
            </a:xfrm>
            <a:custGeom>
              <a:rect b="b" l="l" r="r" t="t"/>
              <a:pathLst>
                <a:path extrusionOk="0" h="28187" w="155764">
                  <a:moveTo>
                    <a:pt x="155765" y="0"/>
                  </a:moveTo>
                  <a:lnTo>
                    <a:pt x="0" y="0"/>
                  </a:lnTo>
                  <a:lnTo>
                    <a:pt x="0" y="28188"/>
                  </a:lnTo>
                  <a:lnTo>
                    <a:pt x="155765" y="28188"/>
                  </a:lnTo>
                  <a:lnTo>
                    <a:pt x="15576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4" name="Google Shape;1774;p50"/>
            <p:cNvSpPr/>
            <p:nvPr/>
          </p:nvSpPr>
          <p:spPr>
            <a:xfrm>
              <a:off x="10605516" y="895153"/>
              <a:ext cx="155764" cy="28181"/>
            </a:xfrm>
            <a:custGeom>
              <a:rect b="b" l="l" r="r" t="t"/>
              <a:pathLst>
                <a:path extrusionOk="0" h="28181" w="155764">
                  <a:moveTo>
                    <a:pt x="155765" y="0"/>
                  </a:moveTo>
                  <a:lnTo>
                    <a:pt x="0" y="0"/>
                  </a:lnTo>
                  <a:lnTo>
                    <a:pt x="0" y="28181"/>
                  </a:lnTo>
                  <a:lnTo>
                    <a:pt x="155765" y="28181"/>
                  </a:lnTo>
                  <a:lnTo>
                    <a:pt x="155765"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5" name="Google Shape;1775;p50"/>
            <p:cNvSpPr/>
            <p:nvPr/>
          </p:nvSpPr>
          <p:spPr>
            <a:xfrm>
              <a:off x="10662157" y="838777"/>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6" name="Google Shape;1776;p50"/>
            <p:cNvSpPr/>
            <p:nvPr/>
          </p:nvSpPr>
          <p:spPr>
            <a:xfrm>
              <a:off x="10647997" y="852868"/>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7" name="Google Shape;1777;p50"/>
            <p:cNvSpPr/>
            <p:nvPr/>
          </p:nvSpPr>
          <p:spPr>
            <a:xfrm>
              <a:off x="10633836" y="866965"/>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8" name="Google Shape;1778;p50"/>
            <p:cNvSpPr/>
            <p:nvPr/>
          </p:nvSpPr>
          <p:spPr>
            <a:xfrm>
              <a:off x="10619676" y="881056"/>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79" name="Google Shape;1779;p50"/>
            <p:cNvSpPr/>
            <p:nvPr/>
          </p:nvSpPr>
          <p:spPr>
            <a:xfrm>
              <a:off x="10676318" y="824687"/>
              <a:ext cx="28320" cy="28181"/>
            </a:xfrm>
            <a:custGeom>
              <a:rect b="b" l="l" r="r" t="t"/>
              <a:pathLst>
                <a:path extrusionOk="0" h="28181" w="28320">
                  <a:moveTo>
                    <a:pt x="28321" y="0"/>
                  </a:moveTo>
                  <a:lnTo>
                    <a:pt x="0" y="0"/>
                  </a:lnTo>
                  <a:lnTo>
                    <a:pt x="0" y="28181"/>
                  </a:lnTo>
                  <a:lnTo>
                    <a:pt x="28321" y="28181"/>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0" name="Google Shape;1780;p50"/>
            <p:cNvSpPr/>
            <p:nvPr/>
          </p:nvSpPr>
          <p:spPr>
            <a:xfrm>
              <a:off x="10690479" y="810590"/>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1" name="Google Shape;1781;p50"/>
            <p:cNvSpPr/>
            <p:nvPr/>
          </p:nvSpPr>
          <p:spPr>
            <a:xfrm>
              <a:off x="10704639" y="796499"/>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2" name="Google Shape;1782;p50"/>
            <p:cNvSpPr/>
            <p:nvPr/>
          </p:nvSpPr>
          <p:spPr>
            <a:xfrm>
              <a:off x="10718800" y="782402"/>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3" name="Google Shape;1783;p50"/>
            <p:cNvSpPr/>
            <p:nvPr/>
          </p:nvSpPr>
          <p:spPr>
            <a:xfrm>
              <a:off x="10619676" y="768311"/>
              <a:ext cx="155829" cy="28187"/>
            </a:xfrm>
            <a:custGeom>
              <a:rect b="b" l="l" r="r" t="t"/>
              <a:pathLst>
                <a:path extrusionOk="0" h="28187" w="155829">
                  <a:moveTo>
                    <a:pt x="155829" y="0"/>
                  </a:moveTo>
                  <a:lnTo>
                    <a:pt x="0" y="0"/>
                  </a:lnTo>
                  <a:lnTo>
                    <a:pt x="0" y="28188"/>
                  </a:lnTo>
                  <a:lnTo>
                    <a:pt x="155829" y="28188"/>
                  </a:lnTo>
                  <a:lnTo>
                    <a:pt x="155829"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4" name="Google Shape;1784;p50"/>
            <p:cNvSpPr/>
            <p:nvPr/>
          </p:nvSpPr>
          <p:spPr>
            <a:xfrm>
              <a:off x="10619676" y="895153"/>
              <a:ext cx="155829" cy="28181"/>
            </a:xfrm>
            <a:custGeom>
              <a:rect b="b" l="l" r="r" t="t"/>
              <a:pathLst>
                <a:path extrusionOk="0" h="28181" w="155829">
                  <a:moveTo>
                    <a:pt x="155829" y="0"/>
                  </a:moveTo>
                  <a:lnTo>
                    <a:pt x="0" y="0"/>
                  </a:lnTo>
                  <a:lnTo>
                    <a:pt x="0" y="28181"/>
                  </a:lnTo>
                  <a:lnTo>
                    <a:pt x="155829" y="28181"/>
                  </a:lnTo>
                  <a:lnTo>
                    <a:pt x="155829"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5" name="Google Shape;1785;p50"/>
            <p:cNvSpPr/>
            <p:nvPr/>
          </p:nvSpPr>
          <p:spPr>
            <a:xfrm>
              <a:off x="10676318" y="838777"/>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6" name="Google Shape;1786;p50"/>
            <p:cNvSpPr/>
            <p:nvPr/>
          </p:nvSpPr>
          <p:spPr>
            <a:xfrm>
              <a:off x="10662157" y="852868"/>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7" name="Google Shape;1787;p50"/>
            <p:cNvSpPr/>
            <p:nvPr/>
          </p:nvSpPr>
          <p:spPr>
            <a:xfrm>
              <a:off x="10647997" y="866965"/>
              <a:ext cx="28321" cy="28187"/>
            </a:xfrm>
            <a:custGeom>
              <a:rect b="b" l="l" r="r" t="t"/>
              <a:pathLst>
                <a:path extrusionOk="0" h="28187" w="28321">
                  <a:moveTo>
                    <a:pt x="28322" y="0"/>
                  </a:moveTo>
                  <a:lnTo>
                    <a:pt x="0" y="0"/>
                  </a:lnTo>
                  <a:lnTo>
                    <a:pt x="0" y="28188"/>
                  </a:lnTo>
                  <a:lnTo>
                    <a:pt x="28322" y="28188"/>
                  </a:lnTo>
                  <a:lnTo>
                    <a:pt x="28322"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8" name="Google Shape;1788;p50"/>
            <p:cNvSpPr/>
            <p:nvPr/>
          </p:nvSpPr>
          <p:spPr>
            <a:xfrm>
              <a:off x="10633836" y="881056"/>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89" name="Google Shape;1789;p50"/>
            <p:cNvSpPr/>
            <p:nvPr/>
          </p:nvSpPr>
          <p:spPr>
            <a:xfrm>
              <a:off x="10690479" y="824687"/>
              <a:ext cx="28320" cy="28181"/>
            </a:xfrm>
            <a:custGeom>
              <a:rect b="b" l="l" r="r" t="t"/>
              <a:pathLst>
                <a:path extrusionOk="0" h="28181" w="28320">
                  <a:moveTo>
                    <a:pt x="28321" y="0"/>
                  </a:moveTo>
                  <a:lnTo>
                    <a:pt x="0" y="0"/>
                  </a:lnTo>
                  <a:lnTo>
                    <a:pt x="0" y="28181"/>
                  </a:lnTo>
                  <a:lnTo>
                    <a:pt x="28321" y="28181"/>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0" name="Google Shape;1790;p50"/>
            <p:cNvSpPr/>
            <p:nvPr/>
          </p:nvSpPr>
          <p:spPr>
            <a:xfrm>
              <a:off x="10704639" y="810590"/>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1" name="Google Shape;1791;p50"/>
            <p:cNvSpPr/>
            <p:nvPr/>
          </p:nvSpPr>
          <p:spPr>
            <a:xfrm>
              <a:off x="10718800" y="796499"/>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2" name="Google Shape;1792;p50"/>
            <p:cNvSpPr/>
            <p:nvPr/>
          </p:nvSpPr>
          <p:spPr>
            <a:xfrm>
              <a:off x="10732960" y="782402"/>
              <a:ext cx="28320" cy="28187"/>
            </a:xfrm>
            <a:custGeom>
              <a:rect b="b" l="l" r="r" t="t"/>
              <a:pathLst>
                <a:path extrusionOk="0" h="28187" w="28320">
                  <a:moveTo>
                    <a:pt x="28321" y="0"/>
                  </a:moveTo>
                  <a:lnTo>
                    <a:pt x="0" y="0"/>
                  </a:lnTo>
                  <a:lnTo>
                    <a:pt x="0" y="28188"/>
                  </a:lnTo>
                  <a:lnTo>
                    <a:pt x="28321" y="28188"/>
                  </a:lnTo>
                  <a:lnTo>
                    <a:pt x="28321"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793" name="Google Shape;1793;p50"/>
          <p:cNvGrpSpPr/>
          <p:nvPr/>
        </p:nvGrpSpPr>
        <p:grpSpPr>
          <a:xfrm>
            <a:off x="5758354" y="1253663"/>
            <a:ext cx="529555" cy="496465"/>
            <a:chOff x="7618983" y="499610"/>
            <a:chExt cx="906462" cy="849821"/>
          </a:xfrm>
        </p:grpSpPr>
        <p:sp>
          <p:nvSpPr>
            <p:cNvPr id="1794" name="Google Shape;1794;p50"/>
            <p:cNvSpPr/>
            <p:nvPr/>
          </p:nvSpPr>
          <p:spPr>
            <a:xfrm>
              <a:off x="7618983" y="499610"/>
              <a:ext cx="906462" cy="849821"/>
            </a:xfrm>
            <a:custGeom>
              <a:rect b="b" l="l" r="r" t="t"/>
              <a:pathLst>
                <a:path extrusionOk="0" h="849821" w="906462">
                  <a:moveTo>
                    <a:pt x="872490" y="335973"/>
                  </a:moveTo>
                  <a:lnTo>
                    <a:pt x="848423" y="302096"/>
                  </a:lnTo>
                  <a:lnTo>
                    <a:pt x="822897" y="39526"/>
                  </a:lnTo>
                  <a:cubicBezTo>
                    <a:pt x="820103" y="16940"/>
                    <a:pt x="800227" y="0"/>
                    <a:pt x="777558" y="0"/>
                  </a:cubicBezTo>
                  <a:cubicBezTo>
                    <a:pt x="752094" y="0"/>
                    <a:pt x="732282" y="19763"/>
                    <a:pt x="732282" y="42349"/>
                  </a:cubicBezTo>
                  <a:lnTo>
                    <a:pt x="732282" y="136933"/>
                  </a:lnTo>
                  <a:cubicBezTo>
                    <a:pt x="732282" y="136933"/>
                    <a:pt x="644461" y="26822"/>
                    <a:pt x="454660" y="26822"/>
                  </a:cubicBezTo>
                  <a:cubicBezTo>
                    <a:pt x="264859" y="26822"/>
                    <a:pt x="177038" y="136933"/>
                    <a:pt x="177038" y="136933"/>
                  </a:cubicBezTo>
                  <a:lnTo>
                    <a:pt x="177038" y="43762"/>
                  </a:lnTo>
                  <a:cubicBezTo>
                    <a:pt x="177038" y="19763"/>
                    <a:pt x="157226" y="1412"/>
                    <a:pt x="131699" y="1412"/>
                  </a:cubicBezTo>
                  <a:cubicBezTo>
                    <a:pt x="107633" y="1412"/>
                    <a:pt x="87821" y="18351"/>
                    <a:pt x="86423" y="40938"/>
                  </a:cubicBezTo>
                  <a:lnTo>
                    <a:pt x="60897" y="303506"/>
                  </a:lnTo>
                  <a:lnTo>
                    <a:pt x="36830" y="337389"/>
                  </a:lnTo>
                  <a:cubicBezTo>
                    <a:pt x="11303" y="368447"/>
                    <a:pt x="0" y="405150"/>
                    <a:pt x="0" y="441853"/>
                  </a:cubicBezTo>
                  <a:cubicBezTo>
                    <a:pt x="0" y="492672"/>
                    <a:pt x="21210" y="540666"/>
                    <a:pt x="59499" y="577369"/>
                  </a:cubicBezTo>
                  <a:lnTo>
                    <a:pt x="87821" y="604191"/>
                  </a:lnTo>
                  <a:lnTo>
                    <a:pt x="93473" y="615488"/>
                  </a:lnTo>
                  <a:cubicBezTo>
                    <a:pt x="109030" y="645130"/>
                    <a:pt x="126047" y="671952"/>
                    <a:pt x="145860" y="700184"/>
                  </a:cubicBezTo>
                  <a:lnTo>
                    <a:pt x="175641" y="741123"/>
                  </a:lnTo>
                  <a:lnTo>
                    <a:pt x="175641" y="794767"/>
                  </a:lnTo>
                  <a:cubicBezTo>
                    <a:pt x="175641" y="811709"/>
                    <a:pt x="188341" y="827235"/>
                    <a:pt x="206756" y="830061"/>
                  </a:cubicBezTo>
                  <a:cubicBezTo>
                    <a:pt x="246444" y="838525"/>
                    <a:pt x="328613" y="849822"/>
                    <a:pt x="453263" y="849822"/>
                  </a:cubicBezTo>
                  <a:cubicBezTo>
                    <a:pt x="577850" y="849822"/>
                    <a:pt x="660019" y="838525"/>
                    <a:pt x="699707" y="830061"/>
                  </a:cubicBezTo>
                  <a:cubicBezTo>
                    <a:pt x="718122" y="825825"/>
                    <a:pt x="730822" y="811709"/>
                    <a:pt x="730822" y="794767"/>
                  </a:cubicBezTo>
                  <a:lnTo>
                    <a:pt x="730822" y="741123"/>
                  </a:lnTo>
                  <a:lnTo>
                    <a:pt x="760603" y="700184"/>
                  </a:lnTo>
                  <a:cubicBezTo>
                    <a:pt x="780415" y="673362"/>
                    <a:pt x="797434" y="645130"/>
                    <a:pt x="812991" y="615488"/>
                  </a:cubicBezTo>
                  <a:lnTo>
                    <a:pt x="818642" y="604191"/>
                  </a:lnTo>
                  <a:lnTo>
                    <a:pt x="846963" y="577369"/>
                  </a:lnTo>
                  <a:cubicBezTo>
                    <a:pt x="885254" y="542082"/>
                    <a:pt x="906463" y="492672"/>
                    <a:pt x="906463" y="441853"/>
                  </a:cubicBezTo>
                  <a:cubicBezTo>
                    <a:pt x="906463" y="405150"/>
                    <a:pt x="895160" y="368441"/>
                    <a:pt x="872490" y="335973"/>
                  </a:cubicBezTo>
                  <a:close/>
                  <a:moveTo>
                    <a:pt x="117539" y="330328"/>
                  </a:moveTo>
                  <a:cubicBezTo>
                    <a:pt x="128905" y="424911"/>
                    <a:pt x="131699" y="499727"/>
                    <a:pt x="111887" y="561843"/>
                  </a:cubicBezTo>
                  <a:cubicBezTo>
                    <a:pt x="89218" y="561843"/>
                    <a:pt x="72199" y="547727"/>
                    <a:pt x="58039" y="527959"/>
                  </a:cubicBezTo>
                  <a:cubicBezTo>
                    <a:pt x="43879" y="511024"/>
                    <a:pt x="31179" y="489847"/>
                    <a:pt x="31179" y="439028"/>
                  </a:cubicBezTo>
                  <a:cubicBezTo>
                    <a:pt x="31179" y="412205"/>
                    <a:pt x="43879" y="385383"/>
                    <a:pt x="53848" y="371267"/>
                  </a:cubicBezTo>
                  <a:cubicBezTo>
                    <a:pt x="55245" y="369857"/>
                    <a:pt x="55245" y="368441"/>
                    <a:pt x="56642" y="367031"/>
                  </a:cubicBezTo>
                  <a:lnTo>
                    <a:pt x="86423" y="328919"/>
                  </a:lnTo>
                  <a:cubicBezTo>
                    <a:pt x="86423" y="328919"/>
                    <a:pt x="111887" y="83288"/>
                    <a:pt x="116142" y="55055"/>
                  </a:cubicBezTo>
                  <a:cubicBezTo>
                    <a:pt x="118999" y="33880"/>
                    <a:pt x="145860" y="38115"/>
                    <a:pt x="145860" y="55055"/>
                  </a:cubicBezTo>
                  <a:cubicBezTo>
                    <a:pt x="144463" y="93170"/>
                    <a:pt x="117539" y="330328"/>
                    <a:pt x="117539" y="3303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5" name="Google Shape;1795;p50"/>
            <p:cNvSpPr/>
            <p:nvPr/>
          </p:nvSpPr>
          <p:spPr>
            <a:xfrm>
              <a:off x="7988681" y="585721"/>
              <a:ext cx="167131" cy="184927"/>
            </a:xfrm>
            <a:custGeom>
              <a:rect b="b" l="l" r="r" t="t"/>
              <a:pathLst>
                <a:path extrusionOk="0" h="184927" w="167131">
                  <a:moveTo>
                    <a:pt x="167132" y="184927"/>
                  </a:moveTo>
                  <a:cubicBezTo>
                    <a:pt x="167132" y="184927"/>
                    <a:pt x="144463" y="177872"/>
                    <a:pt x="83565" y="177872"/>
                  </a:cubicBezTo>
                  <a:cubicBezTo>
                    <a:pt x="22606" y="177872"/>
                    <a:pt x="0" y="184927"/>
                    <a:pt x="0" y="184927"/>
                  </a:cubicBezTo>
                  <a:lnTo>
                    <a:pt x="0" y="7059"/>
                  </a:lnTo>
                  <a:cubicBezTo>
                    <a:pt x="0" y="7059"/>
                    <a:pt x="22606" y="0"/>
                    <a:pt x="83565" y="0"/>
                  </a:cubicBezTo>
                  <a:cubicBezTo>
                    <a:pt x="144463" y="0"/>
                    <a:pt x="167132" y="7059"/>
                    <a:pt x="167132" y="7059"/>
                  </a:cubicBezTo>
                  <a:lnTo>
                    <a:pt x="167132" y="184927"/>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6" name="Google Shape;1796;p50"/>
            <p:cNvSpPr/>
            <p:nvPr/>
          </p:nvSpPr>
          <p:spPr>
            <a:xfrm>
              <a:off x="7798879" y="722655"/>
              <a:ext cx="549528" cy="463022"/>
            </a:xfrm>
            <a:custGeom>
              <a:rect b="b" l="l" r="r" t="t"/>
              <a:pathLst>
                <a:path extrusionOk="0" h="463022" w="549528">
                  <a:moveTo>
                    <a:pt x="541020" y="64935"/>
                  </a:moveTo>
                  <a:cubicBezTo>
                    <a:pt x="541020" y="64935"/>
                    <a:pt x="480123" y="0"/>
                    <a:pt x="273367" y="0"/>
                  </a:cubicBezTo>
                  <a:cubicBezTo>
                    <a:pt x="66548" y="0"/>
                    <a:pt x="7048" y="64935"/>
                    <a:pt x="7048" y="64935"/>
                  </a:cubicBezTo>
                  <a:cubicBezTo>
                    <a:pt x="19812" y="131280"/>
                    <a:pt x="16954" y="234334"/>
                    <a:pt x="0" y="300685"/>
                  </a:cubicBezTo>
                  <a:lnTo>
                    <a:pt x="45276" y="359975"/>
                  </a:lnTo>
                  <a:lnTo>
                    <a:pt x="76453" y="433381"/>
                  </a:lnTo>
                  <a:cubicBezTo>
                    <a:pt x="76453" y="433381"/>
                    <a:pt x="90614" y="463023"/>
                    <a:pt x="274764" y="463023"/>
                  </a:cubicBezTo>
                  <a:cubicBezTo>
                    <a:pt x="458851" y="463023"/>
                    <a:pt x="473075" y="433381"/>
                    <a:pt x="473075" y="433381"/>
                  </a:cubicBezTo>
                  <a:lnTo>
                    <a:pt x="504189" y="359975"/>
                  </a:lnTo>
                  <a:lnTo>
                    <a:pt x="549529" y="300685"/>
                  </a:lnTo>
                  <a:cubicBezTo>
                    <a:pt x="531114" y="234334"/>
                    <a:pt x="528256" y="131280"/>
                    <a:pt x="541020" y="64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7" name="Google Shape;1797;p50"/>
            <p:cNvSpPr/>
            <p:nvPr/>
          </p:nvSpPr>
          <p:spPr>
            <a:xfrm>
              <a:off x="7650162" y="540328"/>
              <a:ext cx="114681" cy="521125"/>
            </a:xfrm>
            <a:custGeom>
              <a:rect b="b" l="l" r="r" t="t"/>
              <a:pathLst>
                <a:path extrusionOk="0" h="521125" w="114681">
                  <a:moveTo>
                    <a:pt x="86360" y="289610"/>
                  </a:moveTo>
                  <a:cubicBezTo>
                    <a:pt x="97727" y="384194"/>
                    <a:pt x="100520" y="459009"/>
                    <a:pt x="80708" y="521125"/>
                  </a:cubicBezTo>
                  <a:cubicBezTo>
                    <a:pt x="58039" y="521125"/>
                    <a:pt x="41021" y="507009"/>
                    <a:pt x="26860" y="487242"/>
                  </a:cubicBezTo>
                  <a:cubicBezTo>
                    <a:pt x="12700" y="470306"/>
                    <a:pt x="0" y="449129"/>
                    <a:pt x="0" y="398310"/>
                  </a:cubicBezTo>
                  <a:cubicBezTo>
                    <a:pt x="0" y="371487"/>
                    <a:pt x="12700" y="344665"/>
                    <a:pt x="22669" y="330549"/>
                  </a:cubicBezTo>
                  <a:cubicBezTo>
                    <a:pt x="24067" y="329139"/>
                    <a:pt x="24067" y="327723"/>
                    <a:pt x="25464" y="326313"/>
                  </a:cubicBezTo>
                  <a:lnTo>
                    <a:pt x="55245" y="288201"/>
                  </a:lnTo>
                  <a:cubicBezTo>
                    <a:pt x="55245" y="288201"/>
                    <a:pt x="80708" y="42570"/>
                    <a:pt x="84963" y="14337"/>
                  </a:cubicBezTo>
                  <a:cubicBezTo>
                    <a:pt x="87820" y="-6838"/>
                    <a:pt x="114681" y="-2603"/>
                    <a:pt x="114681" y="14337"/>
                  </a:cubicBezTo>
                  <a:cubicBezTo>
                    <a:pt x="113284" y="52452"/>
                    <a:pt x="86360" y="289610"/>
                    <a:pt x="86360" y="2896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8" name="Google Shape;1798;p50"/>
            <p:cNvSpPr/>
            <p:nvPr/>
          </p:nvSpPr>
          <p:spPr>
            <a:xfrm>
              <a:off x="8380983" y="540328"/>
              <a:ext cx="114744" cy="521125"/>
            </a:xfrm>
            <a:custGeom>
              <a:rect b="b" l="l" r="r" t="t"/>
              <a:pathLst>
                <a:path extrusionOk="0" h="521125" w="114744">
                  <a:moveTo>
                    <a:pt x="28322" y="289610"/>
                  </a:moveTo>
                  <a:cubicBezTo>
                    <a:pt x="17018" y="384194"/>
                    <a:pt x="14160" y="459009"/>
                    <a:pt x="33972" y="521125"/>
                  </a:cubicBezTo>
                  <a:cubicBezTo>
                    <a:pt x="56642" y="521125"/>
                    <a:pt x="73660" y="507009"/>
                    <a:pt x="87821" y="487242"/>
                  </a:cubicBezTo>
                  <a:cubicBezTo>
                    <a:pt x="101981" y="470306"/>
                    <a:pt x="114745" y="449129"/>
                    <a:pt x="114745" y="398310"/>
                  </a:cubicBezTo>
                  <a:cubicBezTo>
                    <a:pt x="114745" y="371487"/>
                    <a:pt x="101981" y="344665"/>
                    <a:pt x="92075" y="330549"/>
                  </a:cubicBezTo>
                  <a:cubicBezTo>
                    <a:pt x="90678" y="329139"/>
                    <a:pt x="90678" y="327723"/>
                    <a:pt x="89218" y="326313"/>
                  </a:cubicBezTo>
                  <a:lnTo>
                    <a:pt x="59499" y="288201"/>
                  </a:lnTo>
                  <a:cubicBezTo>
                    <a:pt x="59499" y="288201"/>
                    <a:pt x="33972" y="42570"/>
                    <a:pt x="29718" y="14337"/>
                  </a:cubicBezTo>
                  <a:cubicBezTo>
                    <a:pt x="26924" y="-6838"/>
                    <a:pt x="0" y="-2603"/>
                    <a:pt x="0" y="14337"/>
                  </a:cubicBezTo>
                  <a:cubicBezTo>
                    <a:pt x="1398" y="52452"/>
                    <a:pt x="28322" y="289610"/>
                    <a:pt x="28322" y="28961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799" name="Google Shape;1799;p50"/>
            <p:cNvSpPr/>
            <p:nvPr/>
          </p:nvSpPr>
          <p:spPr>
            <a:xfrm>
              <a:off x="7618983" y="499610"/>
              <a:ext cx="906462" cy="849821"/>
            </a:xfrm>
            <a:custGeom>
              <a:rect b="b" l="l" r="r" t="t"/>
              <a:pathLst>
                <a:path extrusionOk="0" h="849821" w="906462">
                  <a:moveTo>
                    <a:pt x="872490" y="335973"/>
                  </a:moveTo>
                  <a:lnTo>
                    <a:pt x="848423" y="302096"/>
                  </a:lnTo>
                  <a:lnTo>
                    <a:pt x="822897" y="39526"/>
                  </a:lnTo>
                  <a:cubicBezTo>
                    <a:pt x="820103" y="16940"/>
                    <a:pt x="801688" y="0"/>
                    <a:pt x="777558" y="0"/>
                  </a:cubicBezTo>
                  <a:cubicBezTo>
                    <a:pt x="752094" y="0"/>
                    <a:pt x="732282" y="19763"/>
                    <a:pt x="732282" y="42349"/>
                  </a:cubicBezTo>
                  <a:lnTo>
                    <a:pt x="732282" y="136933"/>
                  </a:lnTo>
                  <a:cubicBezTo>
                    <a:pt x="732282" y="136933"/>
                    <a:pt x="644461" y="26822"/>
                    <a:pt x="454660" y="26822"/>
                  </a:cubicBezTo>
                  <a:cubicBezTo>
                    <a:pt x="264859" y="26822"/>
                    <a:pt x="177038" y="136933"/>
                    <a:pt x="177038" y="136933"/>
                  </a:cubicBezTo>
                  <a:lnTo>
                    <a:pt x="177038" y="43762"/>
                  </a:lnTo>
                  <a:cubicBezTo>
                    <a:pt x="177038" y="19763"/>
                    <a:pt x="157226" y="1412"/>
                    <a:pt x="131699" y="1412"/>
                  </a:cubicBezTo>
                  <a:cubicBezTo>
                    <a:pt x="107633" y="1412"/>
                    <a:pt x="87821" y="18351"/>
                    <a:pt x="86423" y="40938"/>
                  </a:cubicBezTo>
                  <a:lnTo>
                    <a:pt x="60897" y="303506"/>
                  </a:lnTo>
                  <a:lnTo>
                    <a:pt x="36830" y="337389"/>
                  </a:lnTo>
                  <a:cubicBezTo>
                    <a:pt x="11303" y="368447"/>
                    <a:pt x="0" y="405150"/>
                    <a:pt x="0" y="441853"/>
                  </a:cubicBezTo>
                  <a:cubicBezTo>
                    <a:pt x="0" y="492672"/>
                    <a:pt x="21210" y="540666"/>
                    <a:pt x="59499" y="577369"/>
                  </a:cubicBezTo>
                  <a:lnTo>
                    <a:pt x="87821" y="604191"/>
                  </a:lnTo>
                  <a:lnTo>
                    <a:pt x="93473" y="615488"/>
                  </a:lnTo>
                  <a:cubicBezTo>
                    <a:pt x="109030" y="645130"/>
                    <a:pt x="126047" y="671952"/>
                    <a:pt x="145860" y="700184"/>
                  </a:cubicBezTo>
                  <a:lnTo>
                    <a:pt x="175641" y="741123"/>
                  </a:lnTo>
                  <a:lnTo>
                    <a:pt x="175641" y="794767"/>
                  </a:lnTo>
                  <a:cubicBezTo>
                    <a:pt x="175641" y="811709"/>
                    <a:pt x="188341" y="827235"/>
                    <a:pt x="206756" y="830061"/>
                  </a:cubicBezTo>
                  <a:cubicBezTo>
                    <a:pt x="246444" y="838525"/>
                    <a:pt x="328613" y="849822"/>
                    <a:pt x="453263" y="849822"/>
                  </a:cubicBezTo>
                  <a:cubicBezTo>
                    <a:pt x="577850" y="849822"/>
                    <a:pt x="660019" y="838525"/>
                    <a:pt x="699707" y="830061"/>
                  </a:cubicBezTo>
                  <a:cubicBezTo>
                    <a:pt x="718122" y="825825"/>
                    <a:pt x="730822" y="811709"/>
                    <a:pt x="730822" y="794767"/>
                  </a:cubicBezTo>
                  <a:lnTo>
                    <a:pt x="730822" y="741123"/>
                  </a:lnTo>
                  <a:lnTo>
                    <a:pt x="760603" y="700184"/>
                  </a:lnTo>
                  <a:cubicBezTo>
                    <a:pt x="780415" y="673362"/>
                    <a:pt x="797434" y="645130"/>
                    <a:pt x="812991" y="615488"/>
                  </a:cubicBezTo>
                  <a:lnTo>
                    <a:pt x="818642" y="604191"/>
                  </a:lnTo>
                  <a:lnTo>
                    <a:pt x="846963" y="577369"/>
                  </a:lnTo>
                  <a:cubicBezTo>
                    <a:pt x="885254" y="542082"/>
                    <a:pt x="906463" y="492672"/>
                    <a:pt x="906463" y="441853"/>
                  </a:cubicBezTo>
                  <a:cubicBezTo>
                    <a:pt x="906463" y="405150"/>
                    <a:pt x="895160" y="368441"/>
                    <a:pt x="872490" y="335973"/>
                  </a:cubicBezTo>
                  <a:close/>
                  <a:moveTo>
                    <a:pt x="117539" y="330328"/>
                  </a:moveTo>
                  <a:cubicBezTo>
                    <a:pt x="128905" y="424911"/>
                    <a:pt x="131699" y="499727"/>
                    <a:pt x="111887" y="561843"/>
                  </a:cubicBezTo>
                  <a:cubicBezTo>
                    <a:pt x="89218" y="561843"/>
                    <a:pt x="72199" y="547727"/>
                    <a:pt x="58039" y="527959"/>
                  </a:cubicBezTo>
                  <a:cubicBezTo>
                    <a:pt x="65151" y="516669"/>
                    <a:pt x="72199" y="494082"/>
                    <a:pt x="72199" y="448908"/>
                  </a:cubicBezTo>
                  <a:cubicBezTo>
                    <a:pt x="72199" y="402325"/>
                    <a:pt x="63754" y="381147"/>
                    <a:pt x="55245" y="371267"/>
                  </a:cubicBezTo>
                  <a:cubicBezTo>
                    <a:pt x="56642" y="369857"/>
                    <a:pt x="56642" y="368441"/>
                    <a:pt x="58039" y="367031"/>
                  </a:cubicBezTo>
                  <a:lnTo>
                    <a:pt x="87821" y="328919"/>
                  </a:lnTo>
                  <a:cubicBezTo>
                    <a:pt x="87821" y="328919"/>
                    <a:pt x="113285" y="83288"/>
                    <a:pt x="117539" y="55055"/>
                  </a:cubicBezTo>
                  <a:cubicBezTo>
                    <a:pt x="120397" y="33880"/>
                    <a:pt x="147320" y="38115"/>
                    <a:pt x="147320" y="55055"/>
                  </a:cubicBezTo>
                  <a:cubicBezTo>
                    <a:pt x="144463" y="93170"/>
                    <a:pt x="117539" y="330328"/>
                    <a:pt x="117539" y="330328"/>
                  </a:cubicBezTo>
                  <a:close/>
                  <a:moveTo>
                    <a:pt x="701104" y="776416"/>
                  </a:moveTo>
                  <a:cubicBezTo>
                    <a:pt x="701104" y="793358"/>
                    <a:pt x="688340" y="799003"/>
                    <a:pt x="669925" y="803238"/>
                  </a:cubicBezTo>
                  <a:cubicBezTo>
                    <a:pt x="630301" y="811709"/>
                    <a:pt x="577850" y="822999"/>
                    <a:pt x="451803" y="822999"/>
                  </a:cubicBezTo>
                  <a:cubicBezTo>
                    <a:pt x="325755" y="822999"/>
                    <a:pt x="274765" y="811709"/>
                    <a:pt x="233680" y="803238"/>
                  </a:cubicBezTo>
                  <a:cubicBezTo>
                    <a:pt x="215265" y="799003"/>
                    <a:pt x="202565" y="793358"/>
                    <a:pt x="202565" y="776416"/>
                  </a:cubicBezTo>
                  <a:lnTo>
                    <a:pt x="202565" y="755239"/>
                  </a:lnTo>
                  <a:cubicBezTo>
                    <a:pt x="249301" y="765119"/>
                    <a:pt x="307340" y="777826"/>
                    <a:pt x="450406" y="777826"/>
                  </a:cubicBezTo>
                  <a:cubicBezTo>
                    <a:pt x="593472" y="777826"/>
                    <a:pt x="652971" y="763709"/>
                    <a:pt x="698247" y="755239"/>
                  </a:cubicBezTo>
                  <a:lnTo>
                    <a:pt x="698247" y="776416"/>
                  </a:lnTo>
                  <a:lnTo>
                    <a:pt x="701104" y="776416"/>
                  </a:lnTo>
                  <a:close/>
                  <a:moveTo>
                    <a:pt x="760603" y="575959"/>
                  </a:moveTo>
                  <a:cubicBezTo>
                    <a:pt x="749236" y="625368"/>
                    <a:pt x="729425" y="670542"/>
                    <a:pt x="702501" y="712890"/>
                  </a:cubicBezTo>
                  <a:cubicBezTo>
                    <a:pt x="702501" y="712890"/>
                    <a:pt x="631698" y="739713"/>
                    <a:pt x="454660" y="739713"/>
                  </a:cubicBezTo>
                  <a:lnTo>
                    <a:pt x="453263" y="739713"/>
                  </a:lnTo>
                  <a:cubicBezTo>
                    <a:pt x="276161" y="739713"/>
                    <a:pt x="205360" y="712890"/>
                    <a:pt x="205360" y="712890"/>
                  </a:cubicBezTo>
                  <a:cubicBezTo>
                    <a:pt x="178435" y="670542"/>
                    <a:pt x="158623" y="625368"/>
                    <a:pt x="147320" y="575959"/>
                  </a:cubicBezTo>
                  <a:cubicBezTo>
                    <a:pt x="165735" y="478556"/>
                    <a:pt x="162878" y="378328"/>
                    <a:pt x="147320" y="275274"/>
                  </a:cubicBezTo>
                  <a:cubicBezTo>
                    <a:pt x="147320" y="275274"/>
                    <a:pt x="192596" y="128461"/>
                    <a:pt x="369698" y="91758"/>
                  </a:cubicBezTo>
                  <a:cubicBezTo>
                    <a:pt x="369698" y="91758"/>
                    <a:pt x="392303" y="84699"/>
                    <a:pt x="453263" y="84699"/>
                  </a:cubicBezTo>
                  <a:cubicBezTo>
                    <a:pt x="514160" y="84699"/>
                    <a:pt x="536829" y="91758"/>
                    <a:pt x="536829" y="91758"/>
                  </a:cubicBezTo>
                  <a:cubicBezTo>
                    <a:pt x="715264" y="128461"/>
                    <a:pt x="760603" y="275274"/>
                    <a:pt x="760603" y="275274"/>
                  </a:cubicBezTo>
                  <a:cubicBezTo>
                    <a:pt x="743585" y="378328"/>
                    <a:pt x="742188" y="479966"/>
                    <a:pt x="760603" y="575959"/>
                  </a:cubicBezTo>
                  <a:close/>
                  <a:moveTo>
                    <a:pt x="849821" y="527959"/>
                  </a:moveTo>
                  <a:cubicBezTo>
                    <a:pt x="835660" y="547727"/>
                    <a:pt x="818642" y="561843"/>
                    <a:pt x="795972" y="561843"/>
                  </a:cubicBezTo>
                  <a:cubicBezTo>
                    <a:pt x="776160" y="499727"/>
                    <a:pt x="779018" y="424911"/>
                    <a:pt x="790322" y="330328"/>
                  </a:cubicBezTo>
                  <a:cubicBezTo>
                    <a:pt x="790322" y="330328"/>
                    <a:pt x="763398" y="94581"/>
                    <a:pt x="760603" y="56466"/>
                  </a:cubicBezTo>
                  <a:cubicBezTo>
                    <a:pt x="759143" y="39526"/>
                    <a:pt x="787527" y="35291"/>
                    <a:pt x="790322" y="56466"/>
                  </a:cubicBezTo>
                  <a:cubicBezTo>
                    <a:pt x="793179" y="84699"/>
                    <a:pt x="820103" y="330328"/>
                    <a:pt x="820103" y="330328"/>
                  </a:cubicBezTo>
                  <a:lnTo>
                    <a:pt x="849821" y="368441"/>
                  </a:lnTo>
                  <a:cubicBezTo>
                    <a:pt x="851218" y="369857"/>
                    <a:pt x="851218" y="371267"/>
                    <a:pt x="852678" y="372676"/>
                  </a:cubicBezTo>
                  <a:cubicBezTo>
                    <a:pt x="844169" y="382563"/>
                    <a:pt x="835660" y="403734"/>
                    <a:pt x="835660" y="450318"/>
                  </a:cubicBezTo>
                  <a:cubicBezTo>
                    <a:pt x="835660" y="494082"/>
                    <a:pt x="842709" y="516669"/>
                    <a:pt x="849821" y="52795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0" name="Google Shape;1800;p50"/>
            <p:cNvSpPr/>
            <p:nvPr/>
          </p:nvSpPr>
          <p:spPr>
            <a:xfrm>
              <a:off x="8100568" y="897699"/>
              <a:ext cx="184086" cy="112934"/>
            </a:xfrm>
            <a:custGeom>
              <a:rect b="b" l="l" r="r" t="t"/>
              <a:pathLst>
                <a:path extrusionOk="0" h="112934" w="184086">
                  <a:moveTo>
                    <a:pt x="14160" y="84703"/>
                  </a:moveTo>
                  <a:lnTo>
                    <a:pt x="28321" y="84703"/>
                  </a:lnTo>
                  <a:lnTo>
                    <a:pt x="28321" y="98819"/>
                  </a:lnTo>
                  <a:lnTo>
                    <a:pt x="56642" y="98819"/>
                  </a:lnTo>
                  <a:lnTo>
                    <a:pt x="56642" y="112935"/>
                  </a:lnTo>
                  <a:lnTo>
                    <a:pt x="127444" y="112935"/>
                  </a:lnTo>
                  <a:lnTo>
                    <a:pt x="127444" y="98819"/>
                  </a:lnTo>
                  <a:lnTo>
                    <a:pt x="155765" y="98819"/>
                  </a:lnTo>
                  <a:lnTo>
                    <a:pt x="155765" y="84703"/>
                  </a:lnTo>
                  <a:lnTo>
                    <a:pt x="169925" y="84703"/>
                  </a:lnTo>
                  <a:lnTo>
                    <a:pt x="169925" y="70580"/>
                  </a:lnTo>
                  <a:lnTo>
                    <a:pt x="184086" y="70580"/>
                  </a:lnTo>
                  <a:lnTo>
                    <a:pt x="184086" y="56464"/>
                  </a:lnTo>
                  <a:lnTo>
                    <a:pt x="141605" y="56464"/>
                  </a:lnTo>
                  <a:lnTo>
                    <a:pt x="113284" y="56464"/>
                  </a:lnTo>
                  <a:lnTo>
                    <a:pt x="113284" y="70580"/>
                  </a:lnTo>
                  <a:lnTo>
                    <a:pt x="70802" y="70580"/>
                  </a:lnTo>
                  <a:lnTo>
                    <a:pt x="70802" y="56464"/>
                  </a:lnTo>
                  <a:lnTo>
                    <a:pt x="56642" y="56464"/>
                  </a:lnTo>
                  <a:lnTo>
                    <a:pt x="56642" y="42348"/>
                  </a:lnTo>
                  <a:lnTo>
                    <a:pt x="42481" y="42348"/>
                  </a:lnTo>
                  <a:lnTo>
                    <a:pt x="42481" y="0"/>
                  </a:lnTo>
                  <a:lnTo>
                    <a:pt x="14160" y="0"/>
                  </a:lnTo>
                  <a:lnTo>
                    <a:pt x="14160" y="14116"/>
                  </a:lnTo>
                  <a:lnTo>
                    <a:pt x="0" y="14116"/>
                  </a:lnTo>
                  <a:lnTo>
                    <a:pt x="0" y="56464"/>
                  </a:lnTo>
                  <a:lnTo>
                    <a:pt x="14160" y="56464"/>
                  </a:lnTo>
                  <a:lnTo>
                    <a:pt x="14160" y="8470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1" name="Google Shape;1801;p50"/>
            <p:cNvSpPr/>
            <p:nvPr/>
          </p:nvSpPr>
          <p:spPr>
            <a:xfrm>
              <a:off x="7859776" y="897699"/>
              <a:ext cx="184086" cy="112934"/>
            </a:xfrm>
            <a:custGeom>
              <a:rect b="b" l="l" r="r" t="t"/>
              <a:pathLst>
                <a:path extrusionOk="0" h="112934" w="184086">
                  <a:moveTo>
                    <a:pt x="169926" y="0"/>
                  </a:moveTo>
                  <a:lnTo>
                    <a:pt x="141605" y="0"/>
                  </a:lnTo>
                  <a:lnTo>
                    <a:pt x="141605" y="42348"/>
                  </a:lnTo>
                  <a:lnTo>
                    <a:pt x="127444" y="42348"/>
                  </a:lnTo>
                  <a:lnTo>
                    <a:pt x="127444" y="56464"/>
                  </a:lnTo>
                  <a:lnTo>
                    <a:pt x="113284" y="56464"/>
                  </a:lnTo>
                  <a:lnTo>
                    <a:pt x="113284" y="70580"/>
                  </a:lnTo>
                  <a:lnTo>
                    <a:pt x="70803" y="70580"/>
                  </a:lnTo>
                  <a:lnTo>
                    <a:pt x="70803" y="56464"/>
                  </a:lnTo>
                  <a:lnTo>
                    <a:pt x="42481" y="56464"/>
                  </a:lnTo>
                  <a:lnTo>
                    <a:pt x="0" y="56464"/>
                  </a:lnTo>
                  <a:lnTo>
                    <a:pt x="0" y="70580"/>
                  </a:lnTo>
                  <a:lnTo>
                    <a:pt x="14160" y="70580"/>
                  </a:lnTo>
                  <a:lnTo>
                    <a:pt x="14160" y="84703"/>
                  </a:lnTo>
                  <a:lnTo>
                    <a:pt x="28321" y="84703"/>
                  </a:lnTo>
                  <a:lnTo>
                    <a:pt x="28321" y="98819"/>
                  </a:lnTo>
                  <a:lnTo>
                    <a:pt x="56642" y="98819"/>
                  </a:lnTo>
                  <a:lnTo>
                    <a:pt x="56642" y="112935"/>
                  </a:lnTo>
                  <a:lnTo>
                    <a:pt x="127444" y="112935"/>
                  </a:lnTo>
                  <a:lnTo>
                    <a:pt x="127444" y="98819"/>
                  </a:lnTo>
                  <a:lnTo>
                    <a:pt x="155766" y="98819"/>
                  </a:lnTo>
                  <a:lnTo>
                    <a:pt x="155766" y="84703"/>
                  </a:lnTo>
                  <a:lnTo>
                    <a:pt x="169926" y="84703"/>
                  </a:lnTo>
                  <a:lnTo>
                    <a:pt x="169926" y="56464"/>
                  </a:lnTo>
                  <a:lnTo>
                    <a:pt x="184086" y="56464"/>
                  </a:lnTo>
                  <a:lnTo>
                    <a:pt x="184086" y="14116"/>
                  </a:lnTo>
                  <a:lnTo>
                    <a:pt x="169926" y="14116"/>
                  </a:lnTo>
                  <a:lnTo>
                    <a:pt x="169926"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02" name="Google Shape;1802;p50"/>
          <p:cNvGrpSpPr/>
          <p:nvPr/>
        </p:nvGrpSpPr>
        <p:grpSpPr>
          <a:xfrm>
            <a:off x="6810356" y="1905171"/>
            <a:ext cx="529555" cy="496465"/>
            <a:chOff x="8938514" y="1745259"/>
            <a:chExt cx="906462" cy="849820"/>
          </a:xfrm>
        </p:grpSpPr>
        <p:sp>
          <p:nvSpPr>
            <p:cNvPr id="1803" name="Google Shape;1803;p50"/>
            <p:cNvSpPr/>
            <p:nvPr/>
          </p:nvSpPr>
          <p:spPr>
            <a:xfrm>
              <a:off x="8938514" y="1745259"/>
              <a:ext cx="906462" cy="849820"/>
            </a:xfrm>
            <a:custGeom>
              <a:rect b="b" l="l" r="r" t="t"/>
              <a:pathLst>
                <a:path extrusionOk="0" h="849820" w="906462">
                  <a:moveTo>
                    <a:pt x="869632" y="335420"/>
                  </a:moveTo>
                  <a:lnTo>
                    <a:pt x="845566" y="301593"/>
                  </a:lnTo>
                  <a:lnTo>
                    <a:pt x="820039" y="39459"/>
                  </a:lnTo>
                  <a:cubicBezTo>
                    <a:pt x="817245" y="16910"/>
                    <a:pt x="797433" y="0"/>
                    <a:pt x="774764" y="0"/>
                  </a:cubicBezTo>
                  <a:cubicBezTo>
                    <a:pt x="749236" y="0"/>
                    <a:pt x="729425" y="19729"/>
                    <a:pt x="729425" y="42278"/>
                  </a:cubicBezTo>
                  <a:lnTo>
                    <a:pt x="729425" y="136703"/>
                  </a:lnTo>
                  <a:cubicBezTo>
                    <a:pt x="729425" y="136703"/>
                    <a:pt x="641604" y="26778"/>
                    <a:pt x="451803" y="26778"/>
                  </a:cubicBezTo>
                  <a:cubicBezTo>
                    <a:pt x="262001" y="26778"/>
                    <a:pt x="174180" y="136703"/>
                    <a:pt x="174180" y="136703"/>
                  </a:cubicBezTo>
                  <a:lnTo>
                    <a:pt x="174180" y="43688"/>
                  </a:lnTo>
                  <a:cubicBezTo>
                    <a:pt x="174180" y="19729"/>
                    <a:pt x="154368" y="1410"/>
                    <a:pt x="128905" y="1410"/>
                  </a:cubicBezTo>
                  <a:cubicBezTo>
                    <a:pt x="104775" y="1410"/>
                    <a:pt x="84963" y="18320"/>
                    <a:pt x="83566" y="40869"/>
                  </a:cubicBezTo>
                  <a:lnTo>
                    <a:pt x="58039" y="303003"/>
                  </a:lnTo>
                  <a:lnTo>
                    <a:pt x="33972" y="336829"/>
                  </a:lnTo>
                  <a:cubicBezTo>
                    <a:pt x="11303" y="367830"/>
                    <a:pt x="0" y="404476"/>
                    <a:pt x="0" y="442525"/>
                  </a:cubicBezTo>
                  <a:cubicBezTo>
                    <a:pt x="0" y="493262"/>
                    <a:pt x="21209" y="541179"/>
                    <a:pt x="59499" y="577818"/>
                  </a:cubicBezTo>
                  <a:lnTo>
                    <a:pt x="87820" y="604596"/>
                  </a:lnTo>
                  <a:lnTo>
                    <a:pt x="93472" y="615874"/>
                  </a:lnTo>
                  <a:cubicBezTo>
                    <a:pt x="109030" y="645465"/>
                    <a:pt x="126047" y="672243"/>
                    <a:pt x="145859" y="700431"/>
                  </a:cubicBezTo>
                  <a:lnTo>
                    <a:pt x="175641" y="741299"/>
                  </a:lnTo>
                  <a:lnTo>
                    <a:pt x="175641" y="794855"/>
                  </a:lnTo>
                  <a:cubicBezTo>
                    <a:pt x="175641" y="811765"/>
                    <a:pt x="188341" y="827272"/>
                    <a:pt x="206756" y="830091"/>
                  </a:cubicBezTo>
                  <a:cubicBezTo>
                    <a:pt x="246443" y="838543"/>
                    <a:pt x="328613" y="849821"/>
                    <a:pt x="453199" y="849821"/>
                  </a:cubicBezTo>
                  <a:cubicBezTo>
                    <a:pt x="577850" y="849821"/>
                    <a:pt x="660019" y="838543"/>
                    <a:pt x="699706" y="830091"/>
                  </a:cubicBezTo>
                  <a:cubicBezTo>
                    <a:pt x="718058" y="825862"/>
                    <a:pt x="730821" y="811765"/>
                    <a:pt x="730821" y="794855"/>
                  </a:cubicBezTo>
                  <a:lnTo>
                    <a:pt x="730821" y="741299"/>
                  </a:lnTo>
                  <a:lnTo>
                    <a:pt x="760603" y="700431"/>
                  </a:lnTo>
                  <a:cubicBezTo>
                    <a:pt x="780415" y="673653"/>
                    <a:pt x="797433" y="645465"/>
                    <a:pt x="812991" y="615874"/>
                  </a:cubicBezTo>
                  <a:lnTo>
                    <a:pt x="818642" y="604596"/>
                  </a:lnTo>
                  <a:lnTo>
                    <a:pt x="846963" y="577818"/>
                  </a:lnTo>
                  <a:cubicBezTo>
                    <a:pt x="885190" y="542588"/>
                    <a:pt x="906463" y="493262"/>
                    <a:pt x="906463" y="442525"/>
                  </a:cubicBezTo>
                  <a:cubicBezTo>
                    <a:pt x="903605" y="404476"/>
                    <a:pt x="892302" y="367830"/>
                    <a:pt x="869632" y="335420"/>
                  </a:cubicBezTo>
                  <a:close/>
                  <a:moveTo>
                    <a:pt x="114744" y="329781"/>
                  </a:moveTo>
                  <a:cubicBezTo>
                    <a:pt x="126047" y="424206"/>
                    <a:pt x="128905" y="498901"/>
                    <a:pt x="109030" y="560908"/>
                  </a:cubicBezTo>
                  <a:cubicBezTo>
                    <a:pt x="86360" y="560908"/>
                    <a:pt x="69405" y="546818"/>
                    <a:pt x="55245" y="527082"/>
                  </a:cubicBezTo>
                  <a:cubicBezTo>
                    <a:pt x="41084" y="510172"/>
                    <a:pt x="28321" y="489033"/>
                    <a:pt x="28321" y="438296"/>
                  </a:cubicBezTo>
                  <a:cubicBezTo>
                    <a:pt x="28321" y="411518"/>
                    <a:pt x="41084" y="384740"/>
                    <a:pt x="50991" y="370649"/>
                  </a:cubicBezTo>
                  <a:cubicBezTo>
                    <a:pt x="52388" y="369240"/>
                    <a:pt x="52388" y="367830"/>
                    <a:pt x="53784" y="366420"/>
                  </a:cubicBezTo>
                  <a:lnTo>
                    <a:pt x="83566" y="328371"/>
                  </a:lnTo>
                  <a:cubicBezTo>
                    <a:pt x="83566" y="328371"/>
                    <a:pt x="109030" y="83147"/>
                    <a:pt x="113284" y="54959"/>
                  </a:cubicBezTo>
                  <a:cubicBezTo>
                    <a:pt x="116142" y="33820"/>
                    <a:pt x="143066" y="38049"/>
                    <a:pt x="143066" y="54959"/>
                  </a:cubicBezTo>
                  <a:cubicBezTo>
                    <a:pt x="141605" y="93015"/>
                    <a:pt x="114744" y="329781"/>
                    <a:pt x="114744"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4" name="Google Shape;1804;p50"/>
            <p:cNvSpPr/>
            <p:nvPr/>
          </p:nvSpPr>
          <p:spPr>
            <a:xfrm>
              <a:off x="9305353" y="1829816"/>
              <a:ext cx="167131" cy="186029"/>
            </a:xfrm>
            <a:custGeom>
              <a:rect b="b" l="l" r="r" t="t"/>
              <a:pathLst>
                <a:path extrusionOk="0" h="186029" w="167131">
                  <a:moveTo>
                    <a:pt x="167132" y="186030"/>
                  </a:moveTo>
                  <a:cubicBezTo>
                    <a:pt x="167132" y="186030"/>
                    <a:pt x="144463" y="178987"/>
                    <a:pt x="83565" y="178987"/>
                  </a:cubicBezTo>
                  <a:cubicBezTo>
                    <a:pt x="22669" y="178987"/>
                    <a:pt x="0" y="186030"/>
                    <a:pt x="0" y="186030"/>
                  </a:cubicBezTo>
                  <a:lnTo>
                    <a:pt x="0" y="7048"/>
                  </a:lnTo>
                  <a:cubicBezTo>
                    <a:pt x="0" y="7048"/>
                    <a:pt x="22669" y="0"/>
                    <a:pt x="83565" y="0"/>
                  </a:cubicBezTo>
                  <a:cubicBezTo>
                    <a:pt x="144463" y="0"/>
                    <a:pt x="167132" y="7048"/>
                    <a:pt x="167132" y="7048"/>
                  </a:cubicBezTo>
                  <a:lnTo>
                    <a:pt x="167132" y="18603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5" name="Google Shape;1805;p50"/>
            <p:cNvSpPr/>
            <p:nvPr/>
          </p:nvSpPr>
          <p:spPr>
            <a:xfrm>
              <a:off x="9115552" y="1967928"/>
              <a:ext cx="549529" cy="462260"/>
            </a:xfrm>
            <a:custGeom>
              <a:rect b="b" l="l" r="r" t="t"/>
              <a:pathLst>
                <a:path extrusionOk="0" h="462260" w="549529">
                  <a:moveTo>
                    <a:pt x="541020" y="64833"/>
                  </a:moveTo>
                  <a:cubicBezTo>
                    <a:pt x="541020" y="64833"/>
                    <a:pt x="480123" y="0"/>
                    <a:pt x="273367" y="0"/>
                  </a:cubicBezTo>
                  <a:cubicBezTo>
                    <a:pt x="66548" y="0"/>
                    <a:pt x="7048" y="64833"/>
                    <a:pt x="7048" y="64833"/>
                  </a:cubicBezTo>
                  <a:cubicBezTo>
                    <a:pt x="19812" y="131070"/>
                    <a:pt x="17018" y="233947"/>
                    <a:pt x="0" y="300190"/>
                  </a:cubicBezTo>
                  <a:lnTo>
                    <a:pt x="45339" y="359378"/>
                  </a:lnTo>
                  <a:lnTo>
                    <a:pt x="76454" y="432664"/>
                  </a:lnTo>
                  <a:cubicBezTo>
                    <a:pt x="76454" y="432664"/>
                    <a:pt x="90615" y="462261"/>
                    <a:pt x="274765" y="462261"/>
                  </a:cubicBezTo>
                  <a:cubicBezTo>
                    <a:pt x="458915" y="462261"/>
                    <a:pt x="473075" y="432664"/>
                    <a:pt x="473075" y="432664"/>
                  </a:cubicBezTo>
                  <a:lnTo>
                    <a:pt x="504254" y="359378"/>
                  </a:lnTo>
                  <a:lnTo>
                    <a:pt x="549529" y="300190"/>
                  </a:lnTo>
                  <a:cubicBezTo>
                    <a:pt x="531114" y="233947"/>
                    <a:pt x="528320" y="131070"/>
                    <a:pt x="541020"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6" name="Google Shape;1806;p50"/>
            <p:cNvSpPr/>
            <p:nvPr/>
          </p:nvSpPr>
          <p:spPr>
            <a:xfrm>
              <a:off x="8966834" y="1785906"/>
              <a:ext cx="114744" cy="520261"/>
            </a:xfrm>
            <a:custGeom>
              <a:rect b="b" l="l" r="r" t="t"/>
              <a:pathLst>
                <a:path extrusionOk="0" h="520261" w="114744">
                  <a:moveTo>
                    <a:pt x="86423" y="289134"/>
                  </a:moveTo>
                  <a:cubicBezTo>
                    <a:pt x="97727" y="383558"/>
                    <a:pt x="100584" y="458254"/>
                    <a:pt x="80709" y="520261"/>
                  </a:cubicBezTo>
                  <a:cubicBezTo>
                    <a:pt x="58039" y="520261"/>
                    <a:pt x="41084" y="506171"/>
                    <a:pt x="26924" y="486435"/>
                  </a:cubicBezTo>
                  <a:cubicBezTo>
                    <a:pt x="12764" y="469525"/>
                    <a:pt x="0" y="448386"/>
                    <a:pt x="0" y="397649"/>
                  </a:cubicBezTo>
                  <a:cubicBezTo>
                    <a:pt x="0" y="370871"/>
                    <a:pt x="12764" y="344093"/>
                    <a:pt x="22670" y="330002"/>
                  </a:cubicBezTo>
                  <a:cubicBezTo>
                    <a:pt x="24067" y="328593"/>
                    <a:pt x="24067" y="327183"/>
                    <a:pt x="25464" y="325773"/>
                  </a:cubicBezTo>
                  <a:lnTo>
                    <a:pt x="55245" y="287724"/>
                  </a:lnTo>
                  <a:cubicBezTo>
                    <a:pt x="55245" y="287724"/>
                    <a:pt x="80709" y="42500"/>
                    <a:pt x="84963" y="14312"/>
                  </a:cubicBezTo>
                  <a:cubicBezTo>
                    <a:pt x="87821" y="-6827"/>
                    <a:pt x="114745" y="-2598"/>
                    <a:pt x="114745" y="14312"/>
                  </a:cubicBezTo>
                  <a:cubicBezTo>
                    <a:pt x="113284" y="52368"/>
                    <a:pt x="86423" y="289134"/>
                    <a:pt x="86423"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7" name="Google Shape;1807;p50"/>
            <p:cNvSpPr/>
            <p:nvPr/>
          </p:nvSpPr>
          <p:spPr>
            <a:xfrm>
              <a:off x="9697656" y="1785906"/>
              <a:ext cx="114744" cy="520261"/>
            </a:xfrm>
            <a:custGeom>
              <a:rect b="b" l="l" r="r" t="t"/>
              <a:pathLst>
                <a:path extrusionOk="0" h="520261" w="114744">
                  <a:moveTo>
                    <a:pt x="28322" y="289134"/>
                  </a:moveTo>
                  <a:cubicBezTo>
                    <a:pt x="17018" y="383558"/>
                    <a:pt x="14161" y="458254"/>
                    <a:pt x="34037" y="520261"/>
                  </a:cubicBezTo>
                  <a:cubicBezTo>
                    <a:pt x="56706" y="520261"/>
                    <a:pt x="73661" y="506171"/>
                    <a:pt x="87821" y="486435"/>
                  </a:cubicBezTo>
                  <a:cubicBezTo>
                    <a:pt x="101981" y="469525"/>
                    <a:pt x="114745" y="448386"/>
                    <a:pt x="114745" y="397649"/>
                  </a:cubicBezTo>
                  <a:cubicBezTo>
                    <a:pt x="114745" y="370871"/>
                    <a:pt x="101981" y="344093"/>
                    <a:pt x="92075" y="330002"/>
                  </a:cubicBezTo>
                  <a:cubicBezTo>
                    <a:pt x="90678" y="328593"/>
                    <a:pt x="90678" y="327183"/>
                    <a:pt x="89281" y="325773"/>
                  </a:cubicBezTo>
                  <a:lnTo>
                    <a:pt x="59500" y="287724"/>
                  </a:lnTo>
                  <a:cubicBezTo>
                    <a:pt x="59500" y="287724"/>
                    <a:pt x="34037" y="42500"/>
                    <a:pt x="29782" y="14312"/>
                  </a:cubicBezTo>
                  <a:cubicBezTo>
                    <a:pt x="26925" y="-6827"/>
                    <a:pt x="0" y="-2598"/>
                    <a:pt x="0" y="14312"/>
                  </a:cubicBezTo>
                  <a:cubicBezTo>
                    <a:pt x="1461" y="52368"/>
                    <a:pt x="28322" y="289134"/>
                    <a:pt x="28322"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8" name="Google Shape;1808;p50"/>
            <p:cNvSpPr/>
            <p:nvPr/>
          </p:nvSpPr>
          <p:spPr>
            <a:xfrm>
              <a:off x="8938514" y="1745259"/>
              <a:ext cx="906462" cy="849820"/>
            </a:xfrm>
            <a:custGeom>
              <a:rect b="b" l="l" r="r" t="t"/>
              <a:pathLst>
                <a:path extrusionOk="0" h="849820" w="906462">
                  <a:moveTo>
                    <a:pt x="869632" y="335420"/>
                  </a:moveTo>
                  <a:lnTo>
                    <a:pt x="845566" y="301593"/>
                  </a:lnTo>
                  <a:lnTo>
                    <a:pt x="820039" y="39459"/>
                  </a:lnTo>
                  <a:cubicBezTo>
                    <a:pt x="817245" y="16910"/>
                    <a:pt x="798830" y="0"/>
                    <a:pt x="774764" y="0"/>
                  </a:cubicBezTo>
                  <a:cubicBezTo>
                    <a:pt x="749236" y="0"/>
                    <a:pt x="729425" y="19729"/>
                    <a:pt x="729425" y="42278"/>
                  </a:cubicBezTo>
                  <a:lnTo>
                    <a:pt x="729425" y="136703"/>
                  </a:lnTo>
                  <a:cubicBezTo>
                    <a:pt x="729425" y="136703"/>
                    <a:pt x="641604" y="26778"/>
                    <a:pt x="451803" y="26778"/>
                  </a:cubicBezTo>
                  <a:cubicBezTo>
                    <a:pt x="262001" y="26778"/>
                    <a:pt x="174180" y="136703"/>
                    <a:pt x="174180" y="136703"/>
                  </a:cubicBezTo>
                  <a:lnTo>
                    <a:pt x="174180" y="43688"/>
                  </a:lnTo>
                  <a:cubicBezTo>
                    <a:pt x="174180" y="19729"/>
                    <a:pt x="154368" y="1410"/>
                    <a:pt x="128905" y="1410"/>
                  </a:cubicBezTo>
                  <a:cubicBezTo>
                    <a:pt x="104775" y="1410"/>
                    <a:pt x="84963" y="18320"/>
                    <a:pt x="83566" y="40869"/>
                  </a:cubicBezTo>
                  <a:lnTo>
                    <a:pt x="58039" y="303003"/>
                  </a:lnTo>
                  <a:lnTo>
                    <a:pt x="33972" y="336829"/>
                  </a:lnTo>
                  <a:cubicBezTo>
                    <a:pt x="11303" y="367830"/>
                    <a:pt x="0" y="404476"/>
                    <a:pt x="0" y="442525"/>
                  </a:cubicBezTo>
                  <a:cubicBezTo>
                    <a:pt x="0" y="493262"/>
                    <a:pt x="21209" y="541179"/>
                    <a:pt x="59499" y="577818"/>
                  </a:cubicBezTo>
                  <a:lnTo>
                    <a:pt x="87820" y="604596"/>
                  </a:lnTo>
                  <a:lnTo>
                    <a:pt x="93472" y="615874"/>
                  </a:lnTo>
                  <a:cubicBezTo>
                    <a:pt x="109030" y="645465"/>
                    <a:pt x="126047" y="672243"/>
                    <a:pt x="145859" y="700431"/>
                  </a:cubicBezTo>
                  <a:lnTo>
                    <a:pt x="175641" y="741299"/>
                  </a:lnTo>
                  <a:lnTo>
                    <a:pt x="175641" y="794855"/>
                  </a:lnTo>
                  <a:cubicBezTo>
                    <a:pt x="175641" y="811765"/>
                    <a:pt x="188341" y="827272"/>
                    <a:pt x="206756" y="830091"/>
                  </a:cubicBezTo>
                  <a:cubicBezTo>
                    <a:pt x="246443" y="838543"/>
                    <a:pt x="328613" y="849821"/>
                    <a:pt x="453199" y="849821"/>
                  </a:cubicBezTo>
                  <a:cubicBezTo>
                    <a:pt x="579310" y="849821"/>
                    <a:pt x="660019" y="838543"/>
                    <a:pt x="699706" y="830091"/>
                  </a:cubicBezTo>
                  <a:cubicBezTo>
                    <a:pt x="718058" y="825862"/>
                    <a:pt x="730821" y="811765"/>
                    <a:pt x="730821" y="794855"/>
                  </a:cubicBezTo>
                  <a:lnTo>
                    <a:pt x="730821" y="741299"/>
                  </a:lnTo>
                  <a:lnTo>
                    <a:pt x="760603" y="700431"/>
                  </a:lnTo>
                  <a:cubicBezTo>
                    <a:pt x="780415" y="673653"/>
                    <a:pt x="797433" y="645465"/>
                    <a:pt x="812991" y="615874"/>
                  </a:cubicBezTo>
                  <a:lnTo>
                    <a:pt x="818642" y="604596"/>
                  </a:lnTo>
                  <a:lnTo>
                    <a:pt x="846963" y="577818"/>
                  </a:lnTo>
                  <a:cubicBezTo>
                    <a:pt x="885190" y="542588"/>
                    <a:pt x="906463" y="493262"/>
                    <a:pt x="906463" y="442525"/>
                  </a:cubicBezTo>
                  <a:cubicBezTo>
                    <a:pt x="903605" y="404476"/>
                    <a:pt x="892302" y="367830"/>
                    <a:pt x="869632" y="335420"/>
                  </a:cubicBezTo>
                  <a:close/>
                  <a:moveTo>
                    <a:pt x="114744" y="329781"/>
                  </a:moveTo>
                  <a:cubicBezTo>
                    <a:pt x="126047" y="424206"/>
                    <a:pt x="128905" y="498901"/>
                    <a:pt x="109030" y="560908"/>
                  </a:cubicBezTo>
                  <a:cubicBezTo>
                    <a:pt x="86360" y="560908"/>
                    <a:pt x="69405" y="546818"/>
                    <a:pt x="55245" y="527082"/>
                  </a:cubicBezTo>
                  <a:cubicBezTo>
                    <a:pt x="62293" y="515811"/>
                    <a:pt x="69405" y="493262"/>
                    <a:pt x="69405" y="448164"/>
                  </a:cubicBezTo>
                  <a:cubicBezTo>
                    <a:pt x="69405" y="401657"/>
                    <a:pt x="60896" y="380517"/>
                    <a:pt x="52388" y="370649"/>
                  </a:cubicBezTo>
                  <a:cubicBezTo>
                    <a:pt x="53784" y="369240"/>
                    <a:pt x="53784" y="367830"/>
                    <a:pt x="55245" y="366420"/>
                  </a:cubicBezTo>
                  <a:lnTo>
                    <a:pt x="84963" y="328371"/>
                  </a:lnTo>
                  <a:cubicBezTo>
                    <a:pt x="84963" y="328371"/>
                    <a:pt x="110490" y="83147"/>
                    <a:pt x="114744" y="54959"/>
                  </a:cubicBezTo>
                  <a:cubicBezTo>
                    <a:pt x="117539" y="33820"/>
                    <a:pt x="144463" y="38049"/>
                    <a:pt x="144463" y="54959"/>
                  </a:cubicBezTo>
                  <a:cubicBezTo>
                    <a:pt x="141605" y="93015"/>
                    <a:pt x="114744" y="329781"/>
                    <a:pt x="114744" y="329781"/>
                  </a:cubicBezTo>
                  <a:close/>
                  <a:moveTo>
                    <a:pt x="698246" y="775126"/>
                  </a:moveTo>
                  <a:cubicBezTo>
                    <a:pt x="698246" y="792036"/>
                    <a:pt x="685482" y="797674"/>
                    <a:pt x="667067" y="801903"/>
                  </a:cubicBezTo>
                  <a:cubicBezTo>
                    <a:pt x="627443" y="810362"/>
                    <a:pt x="575056" y="821633"/>
                    <a:pt x="449008" y="821633"/>
                  </a:cubicBezTo>
                  <a:cubicBezTo>
                    <a:pt x="322897" y="821633"/>
                    <a:pt x="271907" y="810362"/>
                    <a:pt x="230886" y="801903"/>
                  </a:cubicBezTo>
                  <a:cubicBezTo>
                    <a:pt x="212471" y="797674"/>
                    <a:pt x="199707" y="792036"/>
                    <a:pt x="199707" y="775126"/>
                  </a:cubicBezTo>
                  <a:lnTo>
                    <a:pt x="199707" y="753986"/>
                  </a:lnTo>
                  <a:cubicBezTo>
                    <a:pt x="246443" y="763854"/>
                    <a:pt x="304482" y="776535"/>
                    <a:pt x="447548" y="776535"/>
                  </a:cubicBezTo>
                  <a:cubicBezTo>
                    <a:pt x="590614" y="776535"/>
                    <a:pt x="650113" y="762445"/>
                    <a:pt x="695452" y="753986"/>
                  </a:cubicBezTo>
                  <a:lnTo>
                    <a:pt x="695452" y="775126"/>
                  </a:lnTo>
                  <a:lnTo>
                    <a:pt x="698246" y="775126"/>
                  </a:lnTo>
                  <a:close/>
                  <a:moveTo>
                    <a:pt x="757745" y="574999"/>
                  </a:moveTo>
                  <a:cubicBezTo>
                    <a:pt x="746442" y="624326"/>
                    <a:pt x="726567" y="669424"/>
                    <a:pt x="699706" y="711708"/>
                  </a:cubicBezTo>
                  <a:cubicBezTo>
                    <a:pt x="699706" y="711708"/>
                    <a:pt x="628841" y="738486"/>
                    <a:pt x="451803" y="738486"/>
                  </a:cubicBezTo>
                  <a:lnTo>
                    <a:pt x="450405" y="738486"/>
                  </a:lnTo>
                  <a:cubicBezTo>
                    <a:pt x="273367" y="738486"/>
                    <a:pt x="202502" y="711708"/>
                    <a:pt x="202502" y="711708"/>
                  </a:cubicBezTo>
                  <a:cubicBezTo>
                    <a:pt x="175641" y="669424"/>
                    <a:pt x="155766" y="624326"/>
                    <a:pt x="144463" y="574999"/>
                  </a:cubicBezTo>
                  <a:cubicBezTo>
                    <a:pt x="162878" y="477761"/>
                    <a:pt x="160020" y="377698"/>
                    <a:pt x="144463" y="274815"/>
                  </a:cubicBezTo>
                  <a:cubicBezTo>
                    <a:pt x="144463" y="274815"/>
                    <a:pt x="189802" y="128245"/>
                    <a:pt x="366840" y="91605"/>
                  </a:cubicBezTo>
                  <a:cubicBezTo>
                    <a:pt x="366840" y="91605"/>
                    <a:pt x="389509" y="84557"/>
                    <a:pt x="450405" y="84557"/>
                  </a:cubicBezTo>
                  <a:cubicBezTo>
                    <a:pt x="511302" y="84557"/>
                    <a:pt x="533971" y="91605"/>
                    <a:pt x="533971" y="91605"/>
                  </a:cubicBezTo>
                  <a:cubicBezTo>
                    <a:pt x="712406" y="128245"/>
                    <a:pt x="757745" y="274815"/>
                    <a:pt x="757745" y="274815"/>
                  </a:cubicBezTo>
                  <a:cubicBezTo>
                    <a:pt x="740728" y="377698"/>
                    <a:pt x="739330" y="479165"/>
                    <a:pt x="757745" y="574999"/>
                  </a:cubicBezTo>
                  <a:close/>
                  <a:moveTo>
                    <a:pt x="846963" y="527082"/>
                  </a:moveTo>
                  <a:cubicBezTo>
                    <a:pt x="832803" y="546818"/>
                    <a:pt x="815848" y="560908"/>
                    <a:pt x="793179" y="560908"/>
                  </a:cubicBezTo>
                  <a:cubicBezTo>
                    <a:pt x="773303" y="498901"/>
                    <a:pt x="776160" y="424206"/>
                    <a:pt x="787464" y="329781"/>
                  </a:cubicBezTo>
                  <a:cubicBezTo>
                    <a:pt x="787464" y="329781"/>
                    <a:pt x="760603" y="94424"/>
                    <a:pt x="757745" y="56369"/>
                  </a:cubicBezTo>
                  <a:cubicBezTo>
                    <a:pt x="756348" y="39459"/>
                    <a:pt x="784669" y="35230"/>
                    <a:pt x="787464" y="56369"/>
                  </a:cubicBezTo>
                  <a:cubicBezTo>
                    <a:pt x="790321" y="84557"/>
                    <a:pt x="817245" y="329781"/>
                    <a:pt x="817245" y="329781"/>
                  </a:cubicBezTo>
                  <a:lnTo>
                    <a:pt x="846963" y="367830"/>
                  </a:lnTo>
                  <a:cubicBezTo>
                    <a:pt x="848423" y="369240"/>
                    <a:pt x="848423" y="370649"/>
                    <a:pt x="849820" y="372059"/>
                  </a:cubicBezTo>
                  <a:cubicBezTo>
                    <a:pt x="841311" y="381927"/>
                    <a:pt x="832803" y="403066"/>
                    <a:pt x="832803" y="449574"/>
                  </a:cubicBezTo>
                  <a:cubicBezTo>
                    <a:pt x="832803" y="493262"/>
                    <a:pt x="839915" y="515811"/>
                    <a:pt x="846963"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09" name="Google Shape;1809;p50"/>
            <p:cNvSpPr/>
            <p:nvPr/>
          </p:nvSpPr>
          <p:spPr>
            <a:xfrm>
              <a:off x="9176448" y="2044033"/>
              <a:ext cx="184150" cy="112744"/>
            </a:xfrm>
            <a:custGeom>
              <a:rect b="b" l="l" r="r" t="t"/>
              <a:pathLst>
                <a:path extrusionOk="0" h="112744" w="184150">
                  <a:moveTo>
                    <a:pt x="169990" y="28188"/>
                  </a:moveTo>
                  <a:lnTo>
                    <a:pt x="155829" y="28188"/>
                  </a:lnTo>
                  <a:lnTo>
                    <a:pt x="155829" y="14091"/>
                  </a:lnTo>
                  <a:lnTo>
                    <a:pt x="127508" y="14091"/>
                  </a:lnTo>
                  <a:lnTo>
                    <a:pt x="127508" y="0"/>
                  </a:lnTo>
                  <a:lnTo>
                    <a:pt x="56642" y="0"/>
                  </a:lnTo>
                  <a:lnTo>
                    <a:pt x="56642" y="14091"/>
                  </a:lnTo>
                  <a:lnTo>
                    <a:pt x="28321" y="14091"/>
                  </a:lnTo>
                  <a:lnTo>
                    <a:pt x="28321" y="42278"/>
                  </a:lnTo>
                  <a:lnTo>
                    <a:pt x="14160" y="42278"/>
                  </a:lnTo>
                  <a:lnTo>
                    <a:pt x="14160" y="70466"/>
                  </a:lnTo>
                  <a:lnTo>
                    <a:pt x="0" y="70466"/>
                  </a:lnTo>
                  <a:lnTo>
                    <a:pt x="0" y="112744"/>
                  </a:lnTo>
                  <a:lnTo>
                    <a:pt x="28321" y="112744"/>
                  </a:lnTo>
                  <a:lnTo>
                    <a:pt x="28321" y="84563"/>
                  </a:lnTo>
                  <a:lnTo>
                    <a:pt x="42482" y="84563"/>
                  </a:lnTo>
                  <a:lnTo>
                    <a:pt x="42482" y="56375"/>
                  </a:lnTo>
                  <a:lnTo>
                    <a:pt x="70803" y="56375"/>
                  </a:lnTo>
                  <a:lnTo>
                    <a:pt x="70803" y="42278"/>
                  </a:lnTo>
                  <a:lnTo>
                    <a:pt x="113284" y="42278"/>
                  </a:lnTo>
                  <a:lnTo>
                    <a:pt x="113284" y="56375"/>
                  </a:lnTo>
                  <a:lnTo>
                    <a:pt x="141669" y="56375"/>
                  </a:lnTo>
                  <a:lnTo>
                    <a:pt x="141669" y="70466"/>
                  </a:lnTo>
                  <a:lnTo>
                    <a:pt x="155829" y="70466"/>
                  </a:lnTo>
                  <a:lnTo>
                    <a:pt x="155829" y="84563"/>
                  </a:lnTo>
                  <a:lnTo>
                    <a:pt x="184150" y="84563"/>
                  </a:lnTo>
                  <a:lnTo>
                    <a:pt x="184150" y="56375"/>
                  </a:lnTo>
                  <a:lnTo>
                    <a:pt x="169990" y="56375"/>
                  </a:lnTo>
                  <a:lnTo>
                    <a:pt x="169990"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0" name="Google Shape;1810;p50"/>
            <p:cNvSpPr/>
            <p:nvPr/>
          </p:nvSpPr>
          <p:spPr>
            <a:xfrm>
              <a:off x="9148127" y="2184965"/>
              <a:ext cx="84963" cy="112744"/>
            </a:xfrm>
            <a:custGeom>
              <a:rect b="b" l="l" r="r" t="t"/>
              <a:pathLst>
                <a:path extrusionOk="0" h="112744" w="84963">
                  <a:moveTo>
                    <a:pt x="84963" y="56375"/>
                  </a:moveTo>
                  <a:lnTo>
                    <a:pt x="70803" y="56375"/>
                  </a:lnTo>
                  <a:lnTo>
                    <a:pt x="70803" y="28188"/>
                  </a:lnTo>
                  <a:lnTo>
                    <a:pt x="56642" y="28188"/>
                  </a:lnTo>
                  <a:lnTo>
                    <a:pt x="56642" y="0"/>
                  </a:lnTo>
                  <a:lnTo>
                    <a:pt x="28321" y="0"/>
                  </a:lnTo>
                  <a:lnTo>
                    <a:pt x="28321" y="28188"/>
                  </a:lnTo>
                  <a:lnTo>
                    <a:pt x="14160" y="28188"/>
                  </a:lnTo>
                  <a:lnTo>
                    <a:pt x="14160" y="56375"/>
                  </a:lnTo>
                  <a:lnTo>
                    <a:pt x="0" y="56375"/>
                  </a:lnTo>
                  <a:lnTo>
                    <a:pt x="0" y="98654"/>
                  </a:lnTo>
                  <a:lnTo>
                    <a:pt x="14160" y="98654"/>
                  </a:lnTo>
                  <a:lnTo>
                    <a:pt x="14160" y="112744"/>
                  </a:lnTo>
                  <a:lnTo>
                    <a:pt x="70803" y="112744"/>
                  </a:lnTo>
                  <a:lnTo>
                    <a:pt x="70803" y="98654"/>
                  </a:lnTo>
                  <a:lnTo>
                    <a:pt x="84963" y="98654"/>
                  </a:lnTo>
                  <a:lnTo>
                    <a:pt x="84963"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1" name="Google Shape;1811;p50"/>
            <p:cNvSpPr/>
            <p:nvPr/>
          </p:nvSpPr>
          <p:spPr>
            <a:xfrm>
              <a:off x="9417240" y="2044033"/>
              <a:ext cx="184150" cy="112744"/>
            </a:xfrm>
            <a:custGeom>
              <a:rect b="b" l="l" r="r" t="t"/>
              <a:pathLst>
                <a:path extrusionOk="0" h="112744" w="184150">
                  <a:moveTo>
                    <a:pt x="14160" y="28188"/>
                  </a:moveTo>
                  <a:lnTo>
                    <a:pt x="28321" y="28188"/>
                  </a:lnTo>
                  <a:lnTo>
                    <a:pt x="28321" y="14091"/>
                  </a:lnTo>
                  <a:lnTo>
                    <a:pt x="56642" y="14091"/>
                  </a:lnTo>
                  <a:lnTo>
                    <a:pt x="56642" y="0"/>
                  </a:lnTo>
                  <a:lnTo>
                    <a:pt x="127444" y="0"/>
                  </a:lnTo>
                  <a:lnTo>
                    <a:pt x="127444" y="14091"/>
                  </a:lnTo>
                  <a:lnTo>
                    <a:pt x="155766" y="14091"/>
                  </a:lnTo>
                  <a:lnTo>
                    <a:pt x="155766" y="42278"/>
                  </a:lnTo>
                  <a:lnTo>
                    <a:pt x="169990" y="42278"/>
                  </a:lnTo>
                  <a:lnTo>
                    <a:pt x="169990" y="70466"/>
                  </a:lnTo>
                  <a:lnTo>
                    <a:pt x="184150" y="70466"/>
                  </a:lnTo>
                  <a:lnTo>
                    <a:pt x="184150" y="112744"/>
                  </a:lnTo>
                  <a:lnTo>
                    <a:pt x="155766" y="112744"/>
                  </a:lnTo>
                  <a:lnTo>
                    <a:pt x="155766" y="84563"/>
                  </a:lnTo>
                  <a:lnTo>
                    <a:pt x="141605" y="84563"/>
                  </a:lnTo>
                  <a:lnTo>
                    <a:pt x="141605" y="56375"/>
                  </a:lnTo>
                  <a:lnTo>
                    <a:pt x="113284" y="56375"/>
                  </a:lnTo>
                  <a:lnTo>
                    <a:pt x="113284" y="42278"/>
                  </a:lnTo>
                  <a:lnTo>
                    <a:pt x="70803" y="42278"/>
                  </a:lnTo>
                  <a:lnTo>
                    <a:pt x="70803" y="56375"/>
                  </a:lnTo>
                  <a:lnTo>
                    <a:pt x="42481" y="56375"/>
                  </a:lnTo>
                  <a:lnTo>
                    <a:pt x="42481" y="70466"/>
                  </a:lnTo>
                  <a:lnTo>
                    <a:pt x="28321" y="70466"/>
                  </a:lnTo>
                  <a:lnTo>
                    <a:pt x="28321" y="84563"/>
                  </a:lnTo>
                  <a:lnTo>
                    <a:pt x="0" y="84563"/>
                  </a:lnTo>
                  <a:lnTo>
                    <a:pt x="0" y="56375"/>
                  </a:lnTo>
                  <a:lnTo>
                    <a:pt x="14160" y="56375"/>
                  </a:lnTo>
                  <a:lnTo>
                    <a:pt x="14160"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2" name="Google Shape;1812;p50"/>
            <p:cNvSpPr/>
            <p:nvPr/>
          </p:nvSpPr>
          <p:spPr>
            <a:xfrm>
              <a:off x="9544684" y="2184965"/>
              <a:ext cx="85026" cy="112744"/>
            </a:xfrm>
            <a:custGeom>
              <a:rect b="b" l="l" r="r" t="t"/>
              <a:pathLst>
                <a:path extrusionOk="0" h="112744" w="85026">
                  <a:moveTo>
                    <a:pt x="0" y="56375"/>
                  </a:moveTo>
                  <a:lnTo>
                    <a:pt x="14160" y="56375"/>
                  </a:lnTo>
                  <a:lnTo>
                    <a:pt x="14160" y="28188"/>
                  </a:lnTo>
                  <a:lnTo>
                    <a:pt x="28322" y="28188"/>
                  </a:lnTo>
                  <a:lnTo>
                    <a:pt x="28322" y="0"/>
                  </a:lnTo>
                  <a:lnTo>
                    <a:pt x="56706" y="0"/>
                  </a:lnTo>
                  <a:lnTo>
                    <a:pt x="56706" y="28188"/>
                  </a:lnTo>
                  <a:lnTo>
                    <a:pt x="70866" y="28188"/>
                  </a:lnTo>
                  <a:lnTo>
                    <a:pt x="70866" y="56375"/>
                  </a:lnTo>
                  <a:lnTo>
                    <a:pt x="85027" y="56375"/>
                  </a:lnTo>
                  <a:lnTo>
                    <a:pt x="85027" y="98654"/>
                  </a:lnTo>
                  <a:lnTo>
                    <a:pt x="70866" y="98654"/>
                  </a:lnTo>
                  <a:lnTo>
                    <a:pt x="70866" y="112744"/>
                  </a:lnTo>
                  <a:lnTo>
                    <a:pt x="14160" y="112744"/>
                  </a:lnTo>
                  <a:lnTo>
                    <a:pt x="14160" y="98654"/>
                  </a:lnTo>
                  <a:lnTo>
                    <a:pt x="0" y="98654"/>
                  </a:lnTo>
                  <a:lnTo>
                    <a:pt x="0"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13" name="Google Shape;1813;p50"/>
          <p:cNvGrpSpPr/>
          <p:nvPr/>
        </p:nvGrpSpPr>
        <p:grpSpPr>
          <a:xfrm>
            <a:off x="4706336" y="1905171"/>
            <a:ext cx="529555" cy="496465"/>
            <a:chOff x="6307010" y="1745259"/>
            <a:chExt cx="906462" cy="849820"/>
          </a:xfrm>
        </p:grpSpPr>
        <p:sp>
          <p:nvSpPr>
            <p:cNvPr id="1814" name="Google Shape;1814;p50"/>
            <p:cNvSpPr/>
            <p:nvPr/>
          </p:nvSpPr>
          <p:spPr>
            <a:xfrm>
              <a:off x="6307010" y="1745259"/>
              <a:ext cx="906462" cy="849820"/>
            </a:xfrm>
            <a:custGeom>
              <a:rect b="b" l="l" r="r" t="t"/>
              <a:pathLst>
                <a:path extrusionOk="0" h="849820" w="906462">
                  <a:moveTo>
                    <a:pt x="869633" y="335420"/>
                  </a:moveTo>
                  <a:lnTo>
                    <a:pt x="845566" y="301593"/>
                  </a:lnTo>
                  <a:lnTo>
                    <a:pt x="820103" y="39459"/>
                  </a:lnTo>
                  <a:cubicBezTo>
                    <a:pt x="817245" y="16910"/>
                    <a:pt x="797434" y="0"/>
                    <a:pt x="774764" y="0"/>
                  </a:cubicBezTo>
                  <a:cubicBezTo>
                    <a:pt x="749236" y="0"/>
                    <a:pt x="729425" y="19729"/>
                    <a:pt x="729425" y="42278"/>
                  </a:cubicBezTo>
                  <a:lnTo>
                    <a:pt x="729425" y="136703"/>
                  </a:lnTo>
                  <a:cubicBezTo>
                    <a:pt x="729425" y="136703"/>
                    <a:pt x="641604" y="26778"/>
                    <a:pt x="451803" y="26778"/>
                  </a:cubicBezTo>
                  <a:cubicBezTo>
                    <a:pt x="262001" y="26778"/>
                    <a:pt x="174180" y="136703"/>
                    <a:pt x="174180" y="136703"/>
                  </a:cubicBezTo>
                  <a:lnTo>
                    <a:pt x="174180" y="43688"/>
                  </a:lnTo>
                  <a:cubicBezTo>
                    <a:pt x="174180" y="19729"/>
                    <a:pt x="154368" y="1410"/>
                    <a:pt x="128905" y="1410"/>
                  </a:cubicBezTo>
                  <a:cubicBezTo>
                    <a:pt x="104839" y="1410"/>
                    <a:pt x="84963" y="18320"/>
                    <a:pt x="83566" y="40869"/>
                  </a:cubicBezTo>
                  <a:lnTo>
                    <a:pt x="58039" y="303003"/>
                  </a:lnTo>
                  <a:lnTo>
                    <a:pt x="33992" y="336829"/>
                  </a:lnTo>
                  <a:cubicBezTo>
                    <a:pt x="11328" y="367830"/>
                    <a:pt x="0" y="404476"/>
                    <a:pt x="0" y="442525"/>
                  </a:cubicBezTo>
                  <a:cubicBezTo>
                    <a:pt x="0" y="493262"/>
                    <a:pt x="21241" y="541179"/>
                    <a:pt x="59499" y="577818"/>
                  </a:cubicBezTo>
                  <a:lnTo>
                    <a:pt x="87821" y="604596"/>
                  </a:lnTo>
                  <a:lnTo>
                    <a:pt x="93472" y="615874"/>
                  </a:lnTo>
                  <a:cubicBezTo>
                    <a:pt x="109030" y="645465"/>
                    <a:pt x="126048" y="672243"/>
                    <a:pt x="145860" y="700431"/>
                  </a:cubicBezTo>
                  <a:lnTo>
                    <a:pt x="175641" y="741299"/>
                  </a:lnTo>
                  <a:lnTo>
                    <a:pt x="175641" y="794855"/>
                  </a:lnTo>
                  <a:cubicBezTo>
                    <a:pt x="175641" y="811765"/>
                    <a:pt x="188405" y="827272"/>
                    <a:pt x="206820" y="830091"/>
                  </a:cubicBezTo>
                  <a:cubicBezTo>
                    <a:pt x="246444" y="838543"/>
                    <a:pt x="328613" y="849821"/>
                    <a:pt x="453263" y="849821"/>
                  </a:cubicBezTo>
                  <a:cubicBezTo>
                    <a:pt x="577850" y="849821"/>
                    <a:pt x="660019" y="838543"/>
                    <a:pt x="699707" y="830091"/>
                  </a:cubicBezTo>
                  <a:cubicBezTo>
                    <a:pt x="718121" y="825862"/>
                    <a:pt x="730821" y="811765"/>
                    <a:pt x="730821" y="794855"/>
                  </a:cubicBezTo>
                  <a:lnTo>
                    <a:pt x="730821" y="741299"/>
                  </a:lnTo>
                  <a:lnTo>
                    <a:pt x="760603" y="700431"/>
                  </a:lnTo>
                  <a:cubicBezTo>
                    <a:pt x="780415" y="673653"/>
                    <a:pt x="797434" y="645465"/>
                    <a:pt x="812991" y="615874"/>
                  </a:cubicBezTo>
                  <a:lnTo>
                    <a:pt x="818642" y="604596"/>
                  </a:lnTo>
                  <a:lnTo>
                    <a:pt x="846963" y="577818"/>
                  </a:lnTo>
                  <a:cubicBezTo>
                    <a:pt x="885254" y="542588"/>
                    <a:pt x="906463" y="493262"/>
                    <a:pt x="906463" y="442525"/>
                  </a:cubicBezTo>
                  <a:cubicBezTo>
                    <a:pt x="903669" y="404476"/>
                    <a:pt x="892302" y="367830"/>
                    <a:pt x="869633" y="335420"/>
                  </a:cubicBezTo>
                  <a:close/>
                  <a:moveTo>
                    <a:pt x="114745" y="329781"/>
                  </a:moveTo>
                  <a:cubicBezTo>
                    <a:pt x="126048" y="424206"/>
                    <a:pt x="128905" y="498901"/>
                    <a:pt x="109030" y="560908"/>
                  </a:cubicBezTo>
                  <a:cubicBezTo>
                    <a:pt x="86424" y="560908"/>
                    <a:pt x="69405" y="546818"/>
                    <a:pt x="55245" y="527082"/>
                  </a:cubicBezTo>
                  <a:cubicBezTo>
                    <a:pt x="41072" y="510172"/>
                    <a:pt x="28327" y="489033"/>
                    <a:pt x="28327" y="438296"/>
                  </a:cubicBezTo>
                  <a:cubicBezTo>
                    <a:pt x="28327" y="411518"/>
                    <a:pt x="41072" y="384740"/>
                    <a:pt x="50991" y="370649"/>
                  </a:cubicBezTo>
                  <a:cubicBezTo>
                    <a:pt x="52388" y="369240"/>
                    <a:pt x="52388" y="367830"/>
                    <a:pt x="53848" y="366420"/>
                  </a:cubicBezTo>
                  <a:lnTo>
                    <a:pt x="83566" y="328371"/>
                  </a:lnTo>
                  <a:cubicBezTo>
                    <a:pt x="83566" y="328371"/>
                    <a:pt x="109030" y="83147"/>
                    <a:pt x="113284" y="54959"/>
                  </a:cubicBezTo>
                  <a:cubicBezTo>
                    <a:pt x="116142" y="33820"/>
                    <a:pt x="143066" y="38049"/>
                    <a:pt x="143066" y="54959"/>
                  </a:cubicBezTo>
                  <a:cubicBezTo>
                    <a:pt x="141605" y="93015"/>
                    <a:pt x="114745" y="329781"/>
                    <a:pt x="114745"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5" name="Google Shape;1815;p50"/>
            <p:cNvSpPr/>
            <p:nvPr/>
          </p:nvSpPr>
          <p:spPr>
            <a:xfrm>
              <a:off x="6673850" y="1829816"/>
              <a:ext cx="167131" cy="186029"/>
            </a:xfrm>
            <a:custGeom>
              <a:rect b="b" l="l" r="r" t="t"/>
              <a:pathLst>
                <a:path extrusionOk="0" h="186029" w="167131">
                  <a:moveTo>
                    <a:pt x="167132" y="186030"/>
                  </a:moveTo>
                  <a:cubicBezTo>
                    <a:pt x="167132" y="186030"/>
                    <a:pt x="144463" y="178987"/>
                    <a:pt x="83566" y="178987"/>
                  </a:cubicBezTo>
                  <a:cubicBezTo>
                    <a:pt x="22669" y="178987"/>
                    <a:pt x="0" y="186030"/>
                    <a:pt x="0" y="186030"/>
                  </a:cubicBezTo>
                  <a:lnTo>
                    <a:pt x="0" y="7048"/>
                  </a:lnTo>
                  <a:cubicBezTo>
                    <a:pt x="0" y="7048"/>
                    <a:pt x="22669" y="0"/>
                    <a:pt x="83566" y="0"/>
                  </a:cubicBezTo>
                  <a:cubicBezTo>
                    <a:pt x="144463" y="0"/>
                    <a:pt x="167132" y="7048"/>
                    <a:pt x="167132" y="7048"/>
                  </a:cubicBezTo>
                  <a:lnTo>
                    <a:pt x="167132" y="18603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6" name="Google Shape;1816;p50"/>
            <p:cNvSpPr/>
            <p:nvPr/>
          </p:nvSpPr>
          <p:spPr>
            <a:xfrm>
              <a:off x="6484048" y="1967928"/>
              <a:ext cx="549529" cy="462260"/>
            </a:xfrm>
            <a:custGeom>
              <a:rect b="b" l="l" r="r" t="t"/>
              <a:pathLst>
                <a:path extrusionOk="0" h="462260" w="549529">
                  <a:moveTo>
                    <a:pt x="541083" y="64833"/>
                  </a:moveTo>
                  <a:cubicBezTo>
                    <a:pt x="541083" y="64833"/>
                    <a:pt x="480187" y="0"/>
                    <a:pt x="273368" y="0"/>
                  </a:cubicBezTo>
                  <a:cubicBezTo>
                    <a:pt x="66548" y="0"/>
                    <a:pt x="7112" y="64833"/>
                    <a:pt x="7112" y="64833"/>
                  </a:cubicBezTo>
                  <a:cubicBezTo>
                    <a:pt x="19812" y="131070"/>
                    <a:pt x="17018" y="233947"/>
                    <a:pt x="0" y="300190"/>
                  </a:cubicBezTo>
                  <a:lnTo>
                    <a:pt x="45339" y="359378"/>
                  </a:lnTo>
                  <a:lnTo>
                    <a:pt x="76518" y="432664"/>
                  </a:lnTo>
                  <a:cubicBezTo>
                    <a:pt x="76518" y="432664"/>
                    <a:pt x="90678" y="462261"/>
                    <a:pt x="274765" y="462261"/>
                  </a:cubicBezTo>
                  <a:cubicBezTo>
                    <a:pt x="458915" y="462261"/>
                    <a:pt x="473075" y="432664"/>
                    <a:pt x="473075" y="432664"/>
                  </a:cubicBezTo>
                  <a:lnTo>
                    <a:pt x="504254" y="359378"/>
                  </a:lnTo>
                  <a:lnTo>
                    <a:pt x="549529" y="300190"/>
                  </a:lnTo>
                  <a:cubicBezTo>
                    <a:pt x="531114" y="233947"/>
                    <a:pt x="528320" y="131070"/>
                    <a:pt x="541083"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7" name="Google Shape;1817;p50"/>
            <p:cNvSpPr/>
            <p:nvPr/>
          </p:nvSpPr>
          <p:spPr>
            <a:xfrm>
              <a:off x="6335337" y="1785906"/>
              <a:ext cx="114738" cy="520261"/>
            </a:xfrm>
            <a:custGeom>
              <a:rect b="b" l="l" r="r" t="t"/>
              <a:pathLst>
                <a:path extrusionOk="0" h="520261" w="114738">
                  <a:moveTo>
                    <a:pt x="86417" y="289134"/>
                  </a:moveTo>
                  <a:cubicBezTo>
                    <a:pt x="97720" y="383558"/>
                    <a:pt x="100578" y="458254"/>
                    <a:pt x="80702" y="520261"/>
                  </a:cubicBezTo>
                  <a:cubicBezTo>
                    <a:pt x="58096" y="520261"/>
                    <a:pt x="41078" y="506171"/>
                    <a:pt x="26918" y="486435"/>
                  </a:cubicBezTo>
                  <a:cubicBezTo>
                    <a:pt x="12745" y="469525"/>
                    <a:pt x="0" y="448386"/>
                    <a:pt x="0" y="397649"/>
                  </a:cubicBezTo>
                  <a:cubicBezTo>
                    <a:pt x="0" y="370871"/>
                    <a:pt x="12745" y="344093"/>
                    <a:pt x="22663" y="330002"/>
                  </a:cubicBezTo>
                  <a:cubicBezTo>
                    <a:pt x="24060" y="328593"/>
                    <a:pt x="24060" y="327183"/>
                    <a:pt x="25521" y="325773"/>
                  </a:cubicBezTo>
                  <a:lnTo>
                    <a:pt x="55239" y="287724"/>
                  </a:lnTo>
                  <a:cubicBezTo>
                    <a:pt x="55239" y="287724"/>
                    <a:pt x="80702" y="42500"/>
                    <a:pt x="84957" y="14312"/>
                  </a:cubicBezTo>
                  <a:cubicBezTo>
                    <a:pt x="87814" y="-6827"/>
                    <a:pt x="114738" y="-2598"/>
                    <a:pt x="114738" y="14312"/>
                  </a:cubicBezTo>
                  <a:cubicBezTo>
                    <a:pt x="113278" y="52368"/>
                    <a:pt x="86417" y="289134"/>
                    <a:pt x="86417"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8" name="Google Shape;1818;p50"/>
            <p:cNvSpPr/>
            <p:nvPr/>
          </p:nvSpPr>
          <p:spPr>
            <a:xfrm>
              <a:off x="7066153" y="1785906"/>
              <a:ext cx="114744" cy="520261"/>
            </a:xfrm>
            <a:custGeom>
              <a:rect b="b" l="l" r="r" t="t"/>
              <a:pathLst>
                <a:path extrusionOk="0" h="520261" w="114744">
                  <a:moveTo>
                    <a:pt x="28384" y="289134"/>
                  </a:moveTo>
                  <a:cubicBezTo>
                    <a:pt x="17018" y="383558"/>
                    <a:pt x="14224" y="458254"/>
                    <a:pt x="34036" y="520261"/>
                  </a:cubicBezTo>
                  <a:cubicBezTo>
                    <a:pt x="56705" y="520261"/>
                    <a:pt x="73660" y="506171"/>
                    <a:pt x="87820" y="486435"/>
                  </a:cubicBezTo>
                  <a:cubicBezTo>
                    <a:pt x="101981" y="469525"/>
                    <a:pt x="114744" y="448386"/>
                    <a:pt x="114744" y="397649"/>
                  </a:cubicBezTo>
                  <a:cubicBezTo>
                    <a:pt x="114744" y="370871"/>
                    <a:pt x="101981" y="344093"/>
                    <a:pt x="92075" y="330002"/>
                  </a:cubicBezTo>
                  <a:cubicBezTo>
                    <a:pt x="90678" y="328593"/>
                    <a:pt x="90678" y="327183"/>
                    <a:pt x="89281" y="325773"/>
                  </a:cubicBezTo>
                  <a:lnTo>
                    <a:pt x="59499" y="287724"/>
                  </a:lnTo>
                  <a:cubicBezTo>
                    <a:pt x="59499" y="287724"/>
                    <a:pt x="34036" y="42500"/>
                    <a:pt x="29781" y="14312"/>
                  </a:cubicBezTo>
                  <a:cubicBezTo>
                    <a:pt x="26924" y="-6827"/>
                    <a:pt x="0" y="-2598"/>
                    <a:pt x="0" y="14312"/>
                  </a:cubicBezTo>
                  <a:cubicBezTo>
                    <a:pt x="1460" y="52368"/>
                    <a:pt x="28384" y="289134"/>
                    <a:pt x="28384"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19" name="Google Shape;1819;p50"/>
            <p:cNvSpPr/>
            <p:nvPr/>
          </p:nvSpPr>
          <p:spPr>
            <a:xfrm>
              <a:off x="6307010" y="1745259"/>
              <a:ext cx="906462" cy="849820"/>
            </a:xfrm>
            <a:custGeom>
              <a:rect b="b" l="l" r="r" t="t"/>
              <a:pathLst>
                <a:path extrusionOk="0" h="849820" w="906462">
                  <a:moveTo>
                    <a:pt x="869633" y="335420"/>
                  </a:moveTo>
                  <a:lnTo>
                    <a:pt x="845566" y="301593"/>
                  </a:lnTo>
                  <a:lnTo>
                    <a:pt x="820103" y="39459"/>
                  </a:lnTo>
                  <a:cubicBezTo>
                    <a:pt x="817245" y="16910"/>
                    <a:pt x="798830" y="0"/>
                    <a:pt x="774764" y="0"/>
                  </a:cubicBezTo>
                  <a:cubicBezTo>
                    <a:pt x="749236" y="0"/>
                    <a:pt x="729425" y="19729"/>
                    <a:pt x="729425" y="42278"/>
                  </a:cubicBezTo>
                  <a:lnTo>
                    <a:pt x="729425" y="136703"/>
                  </a:lnTo>
                  <a:cubicBezTo>
                    <a:pt x="729425" y="136703"/>
                    <a:pt x="641604" y="26778"/>
                    <a:pt x="451803" y="26778"/>
                  </a:cubicBezTo>
                  <a:cubicBezTo>
                    <a:pt x="262001" y="26778"/>
                    <a:pt x="174180" y="136703"/>
                    <a:pt x="174180" y="136703"/>
                  </a:cubicBezTo>
                  <a:lnTo>
                    <a:pt x="174180" y="43688"/>
                  </a:lnTo>
                  <a:cubicBezTo>
                    <a:pt x="174180" y="19729"/>
                    <a:pt x="154368" y="1410"/>
                    <a:pt x="128905" y="1410"/>
                  </a:cubicBezTo>
                  <a:cubicBezTo>
                    <a:pt x="104839" y="1410"/>
                    <a:pt x="84963" y="18320"/>
                    <a:pt x="83566" y="40869"/>
                  </a:cubicBezTo>
                  <a:lnTo>
                    <a:pt x="58039" y="303003"/>
                  </a:lnTo>
                  <a:lnTo>
                    <a:pt x="33992" y="336829"/>
                  </a:lnTo>
                  <a:cubicBezTo>
                    <a:pt x="11328" y="367830"/>
                    <a:pt x="0" y="404476"/>
                    <a:pt x="0" y="442525"/>
                  </a:cubicBezTo>
                  <a:cubicBezTo>
                    <a:pt x="0" y="493262"/>
                    <a:pt x="21241" y="541179"/>
                    <a:pt x="59499" y="577818"/>
                  </a:cubicBezTo>
                  <a:lnTo>
                    <a:pt x="87821" y="604596"/>
                  </a:lnTo>
                  <a:lnTo>
                    <a:pt x="93472" y="615874"/>
                  </a:lnTo>
                  <a:cubicBezTo>
                    <a:pt x="109030" y="645465"/>
                    <a:pt x="126048" y="672243"/>
                    <a:pt x="145860" y="700431"/>
                  </a:cubicBezTo>
                  <a:lnTo>
                    <a:pt x="175641" y="741299"/>
                  </a:lnTo>
                  <a:lnTo>
                    <a:pt x="175641" y="794855"/>
                  </a:lnTo>
                  <a:cubicBezTo>
                    <a:pt x="175641" y="811765"/>
                    <a:pt x="188405" y="827272"/>
                    <a:pt x="206820" y="830091"/>
                  </a:cubicBezTo>
                  <a:cubicBezTo>
                    <a:pt x="246444" y="838543"/>
                    <a:pt x="328613" y="849821"/>
                    <a:pt x="453263" y="849821"/>
                  </a:cubicBezTo>
                  <a:cubicBezTo>
                    <a:pt x="579310" y="849821"/>
                    <a:pt x="660019" y="838543"/>
                    <a:pt x="699707" y="830091"/>
                  </a:cubicBezTo>
                  <a:cubicBezTo>
                    <a:pt x="718121" y="825862"/>
                    <a:pt x="730821" y="811765"/>
                    <a:pt x="730821" y="794855"/>
                  </a:cubicBezTo>
                  <a:lnTo>
                    <a:pt x="730821" y="741299"/>
                  </a:lnTo>
                  <a:lnTo>
                    <a:pt x="760603" y="700431"/>
                  </a:lnTo>
                  <a:cubicBezTo>
                    <a:pt x="780415" y="673653"/>
                    <a:pt x="797434" y="645465"/>
                    <a:pt x="812991" y="615874"/>
                  </a:cubicBezTo>
                  <a:lnTo>
                    <a:pt x="818642" y="604596"/>
                  </a:lnTo>
                  <a:lnTo>
                    <a:pt x="846963" y="577818"/>
                  </a:lnTo>
                  <a:cubicBezTo>
                    <a:pt x="885254" y="542588"/>
                    <a:pt x="906463" y="493262"/>
                    <a:pt x="906463" y="442525"/>
                  </a:cubicBezTo>
                  <a:cubicBezTo>
                    <a:pt x="903669" y="404476"/>
                    <a:pt x="892302" y="367830"/>
                    <a:pt x="869633" y="335420"/>
                  </a:cubicBezTo>
                  <a:close/>
                  <a:moveTo>
                    <a:pt x="114745" y="329781"/>
                  </a:moveTo>
                  <a:cubicBezTo>
                    <a:pt x="126048" y="424206"/>
                    <a:pt x="128905" y="498901"/>
                    <a:pt x="109030" y="560908"/>
                  </a:cubicBezTo>
                  <a:cubicBezTo>
                    <a:pt x="86424" y="560908"/>
                    <a:pt x="69405" y="546818"/>
                    <a:pt x="55245" y="527082"/>
                  </a:cubicBezTo>
                  <a:cubicBezTo>
                    <a:pt x="62293" y="515811"/>
                    <a:pt x="69405" y="493262"/>
                    <a:pt x="69405" y="448164"/>
                  </a:cubicBezTo>
                  <a:cubicBezTo>
                    <a:pt x="69405" y="401657"/>
                    <a:pt x="60897" y="380517"/>
                    <a:pt x="52388" y="370649"/>
                  </a:cubicBezTo>
                  <a:cubicBezTo>
                    <a:pt x="53848" y="369240"/>
                    <a:pt x="53848" y="367830"/>
                    <a:pt x="55245" y="366420"/>
                  </a:cubicBezTo>
                  <a:lnTo>
                    <a:pt x="84963" y="328371"/>
                  </a:lnTo>
                  <a:cubicBezTo>
                    <a:pt x="84963" y="328371"/>
                    <a:pt x="110490" y="83147"/>
                    <a:pt x="114745" y="54959"/>
                  </a:cubicBezTo>
                  <a:cubicBezTo>
                    <a:pt x="117539" y="33820"/>
                    <a:pt x="144463" y="38049"/>
                    <a:pt x="144463" y="54959"/>
                  </a:cubicBezTo>
                  <a:cubicBezTo>
                    <a:pt x="141605" y="93015"/>
                    <a:pt x="114745" y="329781"/>
                    <a:pt x="114745" y="329781"/>
                  </a:cubicBezTo>
                  <a:close/>
                  <a:moveTo>
                    <a:pt x="698246" y="775126"/>
                  </a:moveTo>
                  <a:cubicBezTo>
                    <a:pt x="698246" y="792036"/>
                    <a:pt x="685546" y="797674"/>
                    <a:pt x="667131" y="801903"/>
                  </a:cubicBezTo>
                  <a:cubicBezTo>
                    <a:pt x="627444" y="810362"/>
                    <a:pt x="575056" y="821633"/>
                    <a:pt x="449008" y="821633"/>
                  </a:cubicBezTo>
                  <a:cubicBezTo>
                    <a:pt x="322961" y="821633"/>
                    <a:pt x="271971" y="810362"/>
                    <a:pt x="230886" y="801903"/>
                  </a:cubicBezTo>
                  <a:cubicBezTo>
                    <a:pt x="212471" y="797674"/>
                    <a:pt x="199708" y="792036"/>
                    <a:pt x="199708" y="775126"/>
                  </a:cubicBezTo>
                  <a:lnTo>
                    <a:pt x="199708" y="753986"/>
                  </a:lnTo>
                  <a:cubicBezTo>
                    <a:pt x="246444" y="763854"/>
                    <a:pt x="304546" y="776535"/>
                    <a:pt x="447548" y="776535"/>
                  </a:cubicBezTo>
                  <a:cubicBezTo>
                    <a:pt x="590614" y="776535"/>
                    <a:pt x="650113" y="762445"/>
                    <a:pt x="695452" y="753986"/>
                  </a:cubicBezTo>
                  <a:lnTo>
                    <a:pt x="695452" y="775126"/>
                  </a:lnTo>
                  <a:lnTo>
                    <a:pt x="698246" y="775126"/>
                  </a:lnTo>
                  <a:close/>
                  <a:moveTo>
                    <a:pt x="757746" y="574999"/>
                  </a:moveTo>
                  <a:cubicBezTo>
                    <a:pt x="746443" y="624326"/>
                    <a:pt x="726567" y="669424"/>
                    <a:pt x="699707" y="711708"/>
                  </a:cubicBezTo>
                  <a:cubicBezTo>
                    <a:pt x="699707" y="711708"/>
                    <a:pt x="628841" y="738486"/>
                    <a:pt x="451803" y="738486"/>
                  </a:cubicBezTo>
                  <a:lnTo>
                    <a:pt x="450406" y="738486"/>
                  </a:lnTo>
                  <a:cubicBezTo>
                    <a:pt x="273368" y="738486"/>
                    <a:pt x="202565" y="711708"/>
                    <a:pt x="202565" y="711708"/>
                  </a:cubicBezTo>
                  <a:cubicBezTo>
                    <a:pt x="175641" y="669424"/>
                    <a:pt x="155829" y="624326"/>
                    <a:pt x="144463" y="574999"/>
                  </a:cubicBezTo>
                  <a:cubicBezTo>
                    <a:pt x="162878" y="477761"/>
                    <a:pt x="160020" y="377698"/>
                    <a:pt x="144463" y="274815"/>
                  </a:cubicBezTo>
                  <a:cubicBezTo>
                    <a:pt x="144463" y="274815"/>
                    <a:pt x="189802" y="128245"/>
                    <a:pt x="366840" y="91605"/>
                  </a:cubicBezTo>
                  <a:cubicBezTo>
                    <a:pt x="366840" y="91605"/>
                    <a:pt x="389509" y="84557"/>
                    <a:pt x="450406" y="84557"/>
                  </a:cubicBezTo>
                  <a:cubicBezTo>
                    <a:pt x="511302" y="84557"/>
                    <a:pt x="533971" y="91605"/>
                    <a:pt x="533971" y="91605"/>
                  </a:cubicBezTo>
                  <a:cubicBezTo>
                    <a:pt x="712407" y="128245"/>
                    <a:pt x="757746" y="274815"/>
                    <a:pt x="757746" y="274815"/>
                  </a:cubicBezTo>
                  <a:cubicBezTo>
                    <a:pt x="740791" y="377698"/>
                    <a:pt x="739331" y="479165"/>
                    <a:pt x="757746" y="574999"/>
                  </a:cubicBezTo>
                  <a:close/>
                  <a:moveTo>
                    <a:pt x="846963" y="527082"/>
                  </a:moveTo>
                  <a:cubicBezTo>
                    <a:pt x="832803" y="546818"/>
                    <a:pt x="815848" y="560908"/>
                    <a:pt x="793179" y="560908"/>
                  </a:cubicBezTo>
                  <a:cubicBezTo>
                    <a:pt x="773367" y="498901"/>
                    <a:pt x="776160" y="424206"/>
                    <a:pt x="787527" y="329781"/>
                  </a:cubicBezTo>
                  <a:cubicBezTo>
                    <a:pt x="787527" y="329781"/>
                    <a:pt x="760603" y="94424"/>
                    <a:pt x="757746" y="56369"/>
                  </a:cubicBezTo>
                  <a:cubicBezTo>
                    <a:pt x="756348" y="39459"/>
                    <a:pt x="784670" y="35230"/>
                    <a:pt x="787527" y="56369"/>
                  </a:cubicBezTo>
                  <a:cubicBezTo>
                    <a:pt x="790321" y="84557"/>
                    <a:pt x="817245" y="329781"/>
                    <a:pt x="817245" y="329781"/>
                  </a:cubicBezTo>
                  <a:lnTo>
                    <a:pt x="846963" y="367830"/>
                  </a:lnTo>
                  <a:cubicBezTo>
                    <a:pt x="848423" y="369240"/>
                    <a:pt x="848423" y="370649"/>
                    <a:pt x="849821" y="372059"/>
                  </a:cubicBezTo>
                  <a:cubicBezTo>
                    <a:pt x="841311" y="381927"/>
                    <a:pt x="832803" y="403066"/>
                    <a:pt x="832803" y="449574"/>
                  </a:cubicBezTo>
                  <a:cubicBezTo>
                    <a:pt x="832803" y="493262"/>
                    <a:pt x="839915" y="515811"/>
                    <a:pt x="846963"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0" name="Google Shape;1820;p50"/>
            <p:cNvSpPr/>
            <p:nvPr/>
          </p:nvSpPr>
          <p:spPr>
            <a:xfrm>
              <a:off x="6573266" y="2086311"/>
              <a:ext cx="141668" cy="225494"/>
            </a:xfrm>
            <a:custGeom>
              <a:rect b="b" l="l" r="r" t="t"/>
              <a:pathLst>
                <a:path extrusionOk="0" h="225494" w="141668">
                  <a:moveTo>
                    <a:pt x="85027" y="98653"/>
                  </a:moveTo>
                  <a:lnTo>
                    <a:pt x="70865" y="98653"/>
                  </a:lnTo>
                  <a:lnTo>
                    <a:pt x="70865" y="84563"/>
                  </a:lnTo>
                  <a:lnTo>
                    <a:pt x="56705" y="84563"/>
                  </a:lnTo>
                  <a:lnTo>
                    <a:pt x="56705" y="70466"/>
                  </a:lnTo>
                  <a:lnTo>
                    <a:pt x="42481" y="70466"/>
                  </a:lnTo>
                  <a:lnTo>
                    <a:pt x="42481" y="56375"/>
                  </a:lnTo>
                  <a:lnTo>
                    <a:pt x="28321" y="56375"/>
                  </a:lnTo>
                  <a:lnTo>
                    <a:pt x="28321" y="42285"/>
                  </a:lnTo>
                  <a:lnTo>
                    <a:pt x="0" y="42285"/>
                  </a:lnTo>
                  <a:lnTo>
                    <a:pt x="0" y="0"/>
                  </a:lnTo>
                  <a:lnTo>
                    <a:pt x="42481" y="0"/>
                  </a:lnTo>
                  <a:lnTo>
                    <a:pt x="42481" y="14097"/>
                  </a:lnTo>
                  <a:lnTo>
                    <a:pt x="56705" y="14097"/>
                  </a:lnTo>
                  <a:lnTo>
                    <a:pt x="56705" y="28188"/>
                  </a:lnTo>
                  <a:lnTo>
                    <a:pt x="70865" y="28188"/>
                  </a:lnTo>
                  <a:lnTo>
                    <a:pt x="70865" y="42285"/>
                  </a:lnTo>
                  <a:lnTo>
                    <a:pt x="85027" y="42285"/>
                  </a:lnTo>
                  <a:lnTo>
                    <a:pt x="85027" y="56375"/>
                  </a:lnTo>
                  <a:lnTo>
                    <a:pt x="99187" y="56375"/>
                  </a:lnTo>
                  <a:lnTo>
                    <a:pt x="99187" y="70466"/>
                  </a:lnTo>
                  <a:lnTo>
                    <a:pt x="113347" y="70466"/>
                  </a:lnTo>
                  <a:lnTo>
                    <a:pt x="113347" y="84563"/>
                  </a:lnTo>
                  <a:lnTo>
                    <a:pt x="127508" y="84563"/>
                  </a:lnTo>
                  <a:lnTo>
                    <a:pt x="127508" y="98653"/>
                  </a:lnTo>
                  <a:lnTo>
                    <a:pt x="141668" y="98653"/>
                  </a:lnTo>
                  <a:lnTo>
                    <a:pt x="141668" y="126841"/>
                  </a:lnTo>
                  <a:lnTo>
                    <a:pt x="127508" y="126841"/>
                  </a:lnTo>
                  <a:lnTo>
                    <a:pt x="127508" y="140932"/>
                  </a:lnTo>
                  <a:lnTo>
                    <a:pt x="113347" y="140932"/>
                  </a:lnTo>
                  <a:lnTo>
                    <a:pt x="113347" y="155029"/>
                  </a:lnTo>
                  <a:lnTo>
                    <a:pt x="99187" y="155029"/>
                  </a:lnTo>
                  <a:lnTo>
                    <a:pt x="99187" y="169120"/>
                  </a:lnTo>
                  <a:lnTo>
                    <a:pt x="85027" y="169120"/>
                  </a:lnTo>
                  <a:lnTo>
                    <a:pt x="85027" y="183217"/>
                  </a:lnTo>
                  <a:lnTo>
                    <a:pt x="70865" y="183217"/>
                  </a:lnTo>
                  <a:lnTo>
                    <a:pt x="70865" y="197307"/>
                  </a:lnTo>
                  <a:lnTo>
                    <a:pt x="56705" y="197307"/>
                  </a:lnTo>
                  <a:lnTo>
                    <a:pt x="56705" y="211398"/>
                  </a:lnTo>
                  <a:lnTo>
                    <a:pt x="42481" y="211398"/>
                  </a:lnTo>
                  <a:lnTo>
                    <a:pt x="42481" y="225495"/>
                  </a:lnTo>
                  <a:lnTo>
                    <a:pt x="0" y="225495"/>
                  </a:lnTo>
                  <a:lnTo>
                    <a:pt x="0" y="183217"/>
                  </a:lnTo>
                  <a:lnTo>
                    <a:pt x="28321" y="183217"/>
                  </a:lnTo>
                  <a:lnTo>
                    <a:pt x="28321" y="169120"/>
                  </a:lnTo>
                  <a:lnTo>
                    <a:pt x="42481" y="169120"/>
                  </a:lnTo>
                  <a:lnTo>
                    <a:pt x="42481" y="155029"/>
                  </a:lnTo>
                  <a:lnTo>
                    <a:pt x="56705" y="155029"/>
                  </a:lnTo>
                  <a:lnTo>
                    <a:pt x="56705" y="140932"/>
                  </a:lnTo>
                  <a:lnTo>
                    <a:pt x="70865" y="140932"/>
                  </a:lnTo>
                  <a:lnTo>
                    <a:pt x="70865" y="126841"/>
                  </a:lnTo>
                  <a:lnTo>
                    <a:pt x="85027" y="126841"/>
                  </a:lnTo>
                  <a:lnTo>
                    <a:pt x="85027" y="112750"/>
                  </a:lnTo>
                  <a:lnTo>
                    <a:pt x="85027"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1" name="Google Shape;1821;p50"/>
            <p:cNvSpPr/>
            <p:nvPr/>
          </p:nvSpPr>
          <p:spPr>
            <a:xfrm>
              <a:off x="6587426" y="2086311"/>
              <a:ext cx="141668" cy="225494"/>
            </a:xfrm>
            <a:custGeom>
              <a:rect b="b" l="l" r="r" t="t"/>
              <a:pathLst>
                <a:path extrusionOk="0" h="225494" w="141668">
                  <a:moveTo>
                    <a:pt x="85027" y="98653"/>
                  </a:moveTo>
                  <a:lnTo>
                    <a:pt x="70866" y="98653"/>
                  </a:lnTo>
                  <a:lnTo>
                    <a:pt x="70866" y="84563"/>
                  </a:lnTo>
                  <a:lnTo>
                    <a:pt x="56705" y="84563"/>
                  </a:lnTo>
                  <a:lnTo>
                    <a:pt x="56705" y="70466"/>
                  </a:lnTo>
                  <a:lnTo>
                    <a:pt x="42545" y="70466"/>
                  </a:lnTo>
                  <a:lnTo>
                    <a:pt x="42545" y="56375"/>
                  </a:lnTo>
                  <a:lnTo>
                    <a:pt x="28321" y="56375"/>
                  </a:lnTo>
                  <a:lnTo>
                    <a:pt x="28321" y="42285"/>
                  </a:lnTo>
                  <a:lnTo>
                    <a:pt x="0" y="42285"/>
                  </a:lnTo>
                  <a:lnTo>
                    <a:pt x="0" y="0"/>
                  </a:lnTo>
                  <a:lnTo>
                    <a:pt x="42545" y="0"/>
                  </a:lnTo>
                  <a:lnTo>
                    <a:pt x="42545" y="14097"/>
                  </a:lnTo>
                  <a:lnTo>
                    <a:pt x="56705" y="14097"/>
                  </a:lnTo>
                  <a:lnTo>
                    <a:pt x="56705" y="28188"/>
                  </a:lnTo>
                  <a:lnTo>
                    <a:pt x="70866" y="28188"/>
                  </a:lnTo>
                  <a:lnTo>
                    <a:pt x="70866" y="42285"/>
                  </a:lnTo>
                  <a:lnTo>
                    <a:pt x="85027" y="42285"/>
                  </a:lnTo>
                  <a:lnTo>
                    <a:pt x="85027" y="56375"/>
                  </a:lnTo>
                  <a:lnTo>
                    <a:pt x="99187" y="56375"/>
                  </a:lnTo>
                  <a:lnTo>
                    <a:pt x="99187" y="70466"/>
                  </a:lnTo>
                  <a:lnTo>
                    <a:pt x="113347" y="70466"/>
                  </a:lnTo>
                  <a:lnTo>
                    <a:pt x="113347" y="84563"/>
                  </a:lnTo>
                  <a:lnTo>
                    <a:pt x="127508" y="84563"/>
                  </a:lnTo>
                  <a:lnTo>
                    <a:pt x="127508" y="98653"/>
                  </a:lnTo>
                  <a:lnTo>
                    <a:pt x="141668" y="98653"/>
                  </a:lnTo>
                  <a:lnTo>
                    <a:pt x="141668" y="126841"/>
                  </a:lnTo>
                  <a:lnTo>
                    <a:pt x="127508" y="126841"/>
                  </a:lnTo>
                  <a:lnTo>
                    <a:pt x="127508" y="140932"/>
                  </a:lnTo>
                  <a:lnTo>
                    <a:pt x="113347" y="140932"/>
                  </a:lnTo>
                  <a:lnTo>
                    <a:pt x="113347" y="155029"/>
                  </a:lnTo>
                  <a:lnTo>
                    <a:pt x="99187" y="155029"/>
                  </a:lnTo>
                  <a:lnTo>
                    <a:pt x="99187" y="169120"/>
                  </a:lnTo>
                  <a:lnTo>
                    <a:pt x="85027" y="169120"/>
                  </a:lnTo>
                  <a:lnTo>
                    <a:pt x="85027" y="183217"/>
                  </a:lnTo>
                  <a:lnTo>
                    <a:pt x="70866" y="183217"/>
                  </a:lnTo>
                  <a:lnTo>
                    <a:pt x="70866" y="197307"/>
                  </a:lnTo>
                  <a:lnTo>
                    <a:pt x="56705" y="197307"/>
                  </a:lnTo>
                  <a:lnTo>
                    <a:pt x="56705" y="211398"/>
                  </a:lnTo>
                  <a:lnTo>
                    <a:pt x="42545" y="211398"/>
                  </a:lnTo>
                  <a:lnTo>
                    <a:pt x="42545" y="225495"/>
                  </a:lnTo>
                  <a:lnTo>
                    <a:pt x="0" y="225495"/>
                  </a:lnTo>
                  <a:lnTo>
                    <a:pt x="0" y="183217"/>
                  </a:lnTo>
                  <a:lnTo>
                    <a:pt x="28321" y="183217"/>
                  </a:lnTo>
                  <a:lnTo>
                    <a:pt x="28321" y="169120"/>
                  </a:lnTo>
                  <a:lnTo>
                    <a:pt x="42545" y="169120"/>
                  </a:lnTo>
                  <a:lnTo>
                    <a:pt x="42545" y="155029"/>
                  </a:lnTo>
                  <a:lnTo>
                    <a:pt x="56705" y="155029"/>
                  </a:lnTo>
                  <a:lnTo>
                    <a:pt x="56705" y="140932"/>
                  </a:lnTo>
                  <a:lnTo>
                    <a:pt x="70866" y="140932"/>
                  </a:lnTo>
                  <a:lnTo>
                    <a:pt x="70866" y="126841"/>
                  </a:lnTo>
                  <a:lnTo>
                    <a:pt x="85027" y="126841"/>
                  </a:lnTo>
                  <a:lnTo>
                    <a:pt x="85027" y="112750"/>
                  </a:lnTo>
                  <a:lnTo>
                    <a:pt x="85027"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2" name="Google Shape;1822;p50"/>
            <p:cNvSpPr/>
            <p:nvPr/>
          </p:nvSpPr>
          <p:spPr>
            <a:xfrm>
              <a:off x="6799897" y="2086311"/>
              <a:ext cx="141668" cy="225494"/>
            </a:xfrm>
            <a:custGeom>
              <a:rect b="b" l="l" r="r" t="t"/>
              <a:pathLst>
                <a:path extrusionOk="0" h="225494" w="141668">
                  <a:moveTo>
                    <a:pt x="56642" y="98653"/>
                  </a:moveTo>
                  <a:lnTo>
                    <a:pt x="70803" y="98653"/>
                  </a:lnTo>
                  <a:lnTo>
                    <a:pt x="70803" y="84563"/>
                  </a:lnTo>
                  <a:lnTo>
                    <a:pt x="84963" y="84563"/>
                  </a:lnTo>
                  <a:lnTo>
                    <a:pt x="84963" y="70466"/>
                  </a:lnTo>
                  <a:lnTo>
                    <a:pt x="99123" y="70466"/>
                  </a:lnTo>
                  <a:lnTo>
                    <a:pt x="99123" y="56375"/>
                  </a:lnTo>
                  <a:lnTo>
                    <a:pt x="113347" y="56375"/>
                  </a:lnTo>
                  <a:lnTo>
                    <a:pt x="113347" y="42285"/>
                  </a:lnTo>
                  <a:lnTo>
                    <a:pt x="141669" y="42285"/>
                  </a:lnTo>
                  <a:lnTo>
                    <a:pt x="141669" y="0"/>
                  </a:lnTo>
                  <a:lnTo>
                    <a:pt x="99123" y="0"/>
                  </a:lnTo>
                  <a:lnTo>
                    <a:pt x="99123" y="14097"/>
                  </a:lnTo>
                  <a:lnTo>
                    <a:pt x="84963" y="14097"/>
                  </a:lnTo>
                  <a:lnTo>
                    <a:pt x="84963" y="28188"/>
                  </a:lnTo>
                  <a:lnTo>
                    <a:pt x="70803" y="28188"/>
                  </a:lnTo>
                  <a:lnTo>
                    <a:pt x="70803" y="42285"/>
                  </a:lnTo>
                  <a:lnTo>
                    <a:pt x="56642" y="42285"/>
                  </a:lnTo>
                  <a:lnTo>
                    <a:pt x="56642" y="56375"/>
                  </a:lnTo>
                  <a:lnTo>
                    <a:pt x="42482" y="56375"/>
                  </a:lnTo>
                  <a:lnTo>
                    <a:pt x="42482" y="70466"/>
                  </a:lnTo>
                  <a:lnTo>
                    <a:pt x="28322" y="70466"/>
                  </a:lnTo>
                  <a:lnTo>
                    <a:pt x="28322" y="84563"/>
                  </a:lnTo>
                  <a:lnTo>
                    <a:pt x="14160" y="84563"/>
                  </a:lnTo>
                  <a:lnTo>
                    <a:pt x="14160" y="98653"/>
                  </a:lnTo>
                  <a:lnTo>
                    <a:pt x="0" y="98653"/>
                  </a:lnTo>
                  <a:lnTo>
                    <a:pt x="0" y="126841"/>
                  </a:lnTo>
                  <a:lnTo>
                    <a:pt x="14160" y="126841"/>
                  </a:lnTo>
                  <a:lnTo>
                    <a:pt x="14160" y="140932"/>
                  </a:lnTo>
                  <a:lnTo>
                    <a:pt x="28322" y="140932"/>
                  </a:lnTo>
                  <a:lnTo>
                    <a:pt x="28322" y="155029"/>
                  </a:lnTo>
                  <a:lnTo>
                    <a:pt x="42482" y="155029"/>
                  </a:lnTo>
                  <a:lnTo>
                    <a:pt x="42482" y="169120"/>
                  </a:lnTo>
                  <a:lnTo>
                    <a:pt x="56642" y="169120"/>
                  </a:lnTo>
                  <a:lnTo>
                    <a:pt x="56642" y="183217"/>
                  </a:lnTo>
                  <a:lnTo>
                    <a:pt x="70803" y="183217"/>
                  </a:lnTo>
                  <a:lnTo>
                    <a:pt x="70803" y="197307"/>
                  </a:lnTo>
                  <a:lnTo>
                    <a:pt x="84963" y="197307"/>
                  </a:lnTo>
                  <a:lnTo>
                    <a:pt x="84963" y="211398"/>
                  </a:lnTo>
                  <a:lnTo>
                    <a:pt x="99123" y="211398"/>
                  </a:lnTo>
                  <a:lnTo>
                    <a:pt x="99123" y="225495"/>
                  </a:lnTo>
                  <a:lnTo>
                    <a:pt x="141669" y="225495"/>
                  </a:lnTo>
                  <a:lnTo>
                    <a:pt x="141669" y="183217"/>
                  </a:lnTo>
                  <a:lnTo>
                    <a:pt x="113347" y="183217"/>
                  </a:lnTo>
                  <a:lnTo>
                    <a:pt x="113347" y="169120"/>
                  </a:lnTo>
                  <a:lnTo>
                    <a:pt x="99123" y="169120"/>
                  </a:lnTo>
                  <a:lnTo>
                    <a:pt x="99123" y="155029"/>
                  </a:lnTo>
                  <a:lnTo>
                    <a:pt x="84963" y="155029"/>
                  </a:lnTo>
                  <a:lnTo>
                    <a:pt x="84963" y="140932"/>
                  </a:lnTo>
                  <a:lnTo>
                    <a:pt x="70803" y="140932"/>
                  </a:lnTo>
                  <a:lnTo>
                    <a:pt x="70803" y="126841"/>
                  </a:lnTo>
                  <a:lnTo>
                    <a:pt x="56642" y="126841"/>
                  </a:lnTo>
                  <a:lnTo>
                    <a:pt x="56642" y="112750"/>
                  </a:lnTo>
                  <a:lnTo>
                    <a:pt x="56642"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3" name="Google Shape;1823;p50"/>
            <p:cNvSpPr/>
            <p:nvPr/>
          </p:nvSpPr>
          <p:spPr>
            <a:xfrm>
              <a:off x="6785736" y="2086311"/>
              <a:ext cx="141668" cy="225494"/>
            </a:xfrm>
            <a:custGeom>
              <a:rect b="b" l="l" r="r" t="t"/>
              <a:pathLst>
                <a:path extrusionOk="0" h="225494" w="141668">
                  <a:moveTo>
                    <a:pt x="56642" y="98653"/>
                  </a:moveTo>
                  <a:lnTo>
                    <a:pt x="70803" y="98653"/>
                  </a:lnTo>
                  <a:lnTo>
                    <a:pt x="70803" y="84563"/>
                  </a:lnTo>
                  <a:lnTo>
                    <a:pt x="84963" y="84563"/>
                  </a:lnTo>
                  <a:lnTo>
                    <a:pt x="84963" y="70466"/>
                  </a:lnTo>
                  <a:lnTo>
                    <a:pt x="99123" y="70466"/>
                  </a:lnTo>
                  <a:lnTo>
                    <a:pt x="99123" y="56375"/>
                  </a:lnTo>
                  <a:lnTo>
                    <a:pt x="113284" y="56375"/>
                  </a:lnTo>
                  <a:lnTo>
                    <a:pt x="113284" y="42285"/>
                  </a:lnTo>
                  <a:lnTo>
                    <a:pt x="141669" y="42285"/>
                  </a:lnTo>
                  <a:lnTo>
                    <a:pt x="141669" y="0"/>
                  </a:lnTo>
                  <a:lnTo>
                    <a:pt x="99123" y="0"/>
                  </a:lnTo>
                  <a:lnTo>
                    <a:pt x="99123" y="14097"/>
                  </a:lnTo>
                  <a:lnTo>
                    <a:pt x="84963" y="14097"/>
                  </a:lnTo>
                  <a:lnTo>
                    <a:pt x="84963" y="28188"/>
                  </a:lnTo>
                  <a:lnTo>
                    <a:pt x="70803" y="28188"/>
                  </a:lnTo>
                  <a:lnTo>
                    <a:pt x="70803" y="42285"/>
                  </a:lnTo>
                  <a:lnTo>
                    <a:pt x="56642" y="42285"/>
                  </a:lnTo>
                  <a:lnTo>
                    <a:pt x="56642" y="56375"/>
                  </a:lnTo>
                  <a:lnTo>
                    <a:pt x="42482" y="56375"/>
                  </a:lnTo>
                  <a:lnTo>
                    <a:pt x="42482" y="70466"/>
                  </a:lnTo>
                  <a:lnTo>
                    <a:pt x="28321" y="70466"/>
                  </a:lnTo>
                  <a:lnTo>
                    <a:pt x="28321" y="84563"/>
                  </a:lnTo>
                  <a:lnTo>
                    <a:pt x="14160" y="84563"/>
                  </a:lnTo>
                  <a:lnTo>
                    <a:pt x="14160" y="98653"/>
                  </a:lnTo>
                  <a:lnTo>
                    <a:pt x="0" y="98653"/>
                  </a:lnTo>
                  <a:lnTo>
                    <a:pt x="0" y="126841"/>
                  </a:lnTo>
                  <a:lnTo>
                    <a:pt x="14160" y="126841"/>
                  </a:lnTo>
                  <a:lnTo>
                    <a:pt x="14160" y="140932"/>
                  </a:lnTo>
                  <a:lnTo>
                    <a:pt x="28321" y="140932"/>
                  </a:lnTo>
                  <a:lnTo>
                    <a:pt x="28321" y="155029"/>
                  </a:lnTo>
                  <a:lnTo>
                    <a:pt x="42482" y="155029"/>
                  </a:lnTo>
                  <a:lnTo>
                    <a:pt x="42482" y="169120"/>
                  </a:lnTo>
                  <a:lnTo>
                    <a:pt x="56642" y="169120"/>
                  </a:lnTo>
                  <a:lnTo>
                    <a:pt x="56642" y="183217"/>
                  </a:lnTo>
                  <a:lnTo>
                    <a:pt x="70803" y="183217"/>
                  </a:lnTo>
                  <a:lnTo>
                    <a:pt x="70803" y="197307"/>
                  </a:lnTo>
                  <a:lnTo>
                    <a:pt x="84963" y="197307"/>
                  </a:lnTo>
                  <a:lnTo>
                    <a:pt x="84963" y="211398"/>
                  </a:lnTo>
                  <a:lnTo>
                    <a:pt x="99123" y="211398"/>
                  </a:lnTo>
                  <a:lnTo>
                    <a:pt x="99123" y="225495"/>
                  </a:lnTo>
                  <a:lnTo>
                    <a:pt x="141669" y="225495"/>
                  </a:lnTo>
                  <a:lnTo>
                    <a:pt x="141669" y="183217"/>
                  </a:lnTo>
                  <a:lnTo>
                    <a:pt x="113284" y="183217"/>
                  </a:lnTo>
                  <a:lnTo>
                    <a:pt x="113284" y="169120"/>
                  </a:lnTo>
                  <a:lnTo>
                    <a:pt x="99123" y="169120"/>
                  </a:lnTo>
                  <a:lnTo>
                    <a:pt x="99123" y="155029"/>
                  </a:lnTo>
                  <a:lnTo>
                    <a:pt x="84963" y="155029"/>
                  </a:lnTo>
                  <a:lnTo>
                    <a:pt x="84963" y="140932"/>
                  </a:lnTo>
                  <a:lnTo>
                    <a:pt x="70803" y="140932"/>
                  </a:lnTo>
                  <a:lnTo>
                    <a:pt x="70803" y="126841"/>
                  </a:lnTo>
                  <a:lnTo>
                    <a:pt x="56642" y="126841"/>
                  </a:lnTo>
                  <a:lnTo>
                    <a:pt x="56642" y="112750"/>
                  </a:lnTo>
                  <a:lnTo>
                    <a:pt x="56642" y="9865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24" name="Google Shape;1824;p50"/>
          <p:cNvGrpSpPr/>
          <p:nvPr/>
        </p:nvGrpSpPr>
        <p:grpSpPr>
          <a:xfrm>
            <a:off x="5758327" y="1905171"/>
            <a:ext cx="529592" cy="496465"/>
            <a:chOff x="7622730" y="1745259"/>
            <a:chExt cx="906525" cy="849820"/>
          </a:xfrm>
        </p:grpSpPr>
        <p:sp>
          <p:nvSpPr>
            <p:cNvPr id="1825" name="Google Shape;1825;p50"/>
            <p:cNvSpPr/>
            <p:nvPr/>
          </p:nvSpPr>
          <p:spPr>
            <a:xfrm>
              <a:off x="7622730" y="1745259"/>
              <a:ext cx="906525" cy="849820"/>
            </a:xfrm>
            <a:custGeom>
              <a:rect b="b" l="l" r="r" t="t"/>
              <a:pathLst>
                <a:path extrusionOk="0" h="849820" w="906525">
                  <a:moveTo>
                    <a:pt x="869696" y="335420"/>
                  </a:moveTo>
                  <a:lnTo>
                    <a:pt x="845629" y="301593"/>
                  </a:lnTo>
                  <a:lnTo>
                    <a:pt x="820102" y="39459"/>
                  </a:lnTo>
                  <a:cubicBezTo>
                    <a:pt x="817245" y="16910"/>
                    <a:pt x="797433" y="0"/>
                    <a:pt x="774763" y="0"/>
                  </a:cubicBezTo>
                  <a:cubicBezTo>
                    <a:pt x="749300" y="0"/>
                    <a:pt x="729488" y="19729"/>
                    <a:pt x="729488" y="42278"/>
                  </a:cubicBezTo>
                  <a:lnTo>
                    <a:pt x="729488" y="136703"/>
                  </a:lnTo>
                  <a:cubicBezTo>
                    <a:pt x="729488" y="136703"/>
                    <a:pt x="641667" y="26778"/>
                    <a:pt x="451865" y="26778"/>
                  </a:cubicBezTo>
                  <a:cubicBezTo>
                    <a:pt x="262064" y="26778"/>
                    <a:pt x="174244" y="136703"/>
                    <a:pt x="174244" y="136703"/>
                  </a:cubicBezTo>
                  <a:lnTo>
                    <a:pt x="174244" y="43688"/>
                  </a:lnTo>
                  <a:cubicBezTo>
                    <a:pt x="174244" y="19729"/>
                    <a:pt x="154432" y="1410"/>
                    <a:pt x="128905" y="1410"/>
                  </a:cubicBezTo>
                  <a:cubicBezTo>
                    <a:pt x="104838" y="1410"/>
                    <a:pt x="85026" y="18320"/>
                    <a:pt x="83565" y="40869"/>
                  </a:cubicBezTo>
                  <a:lnTo>
                    <a:pt x="58102" y="303003"/>
                  </a:lnTo>
                  <a:lnTo>
                    <a:pt x="34036" y="336823"/>
                  </a:lnTo>
                  <a:cubicBezTo>
                    <a:pt x="11366" y="367830"/>
                    <a:pt x="0" y="404476"/>
                    <a:pt x="0" y="442525"/>
                  </a:cubicBezTo>
                  <a:cubicBezTo>
                    <a:pt x="0" y="493262"/>
                    <a:pt x="21272" y="541179"/>
                    <a:pt x="59499" y="577818"/>
                  </a:cubicBezTo>
                  <a:lnTo>
                    <a:pt x="87820" y="604596"/>
                  </a:lnTo>
                  <a:lnTo>
                    <a:pt x="93535" y="615874"/>
                  </a:lnTo>
                  <a:cubicBezTo>
                    <a:pt x="109093" y="645465"/>
                    <a:pt x="126111" y="672243"/>
                    <a:pt x="145923" y="700431"/>
                  </a:cubicBezTo>
                  <a:lnTo>
                    <a:pt x="175640" y="741299"/>
                  </a:lnTo>
                  <a:lnTo>
                    <a:pt x="175640" y="794855"/>
                  </a:lnTo>
                  <a:cubicBezTo>
                    <a:pt x="175640" y="811765"/>
                    <a:pt x="188404" y="827272"/>
                    <a:pt x="206819" y="830091"/>
                  </a:cubicBezTo>
                  <a:cubicBezTo>
                    <a:pt x="246443" y="838543"/>
                    <a:pt x="328613" y="849821"/>
                    <a:pt x="453263" y="849821"/>
                  </a:cubicBezTo>
                  <a:cubicBezTo>
                    <a:pt x="577913" y="849821"/>
                    <a:pt x="660082" y="838543"/>
                    <a:pt x="699706" y="830091"/>
                  </a:cubicBezTo>
                  <a:cubicBezTo>
                    <a:pt x="718121" y="825862"/>
                    <a:pt x="730885" y="811765"/>
                    <a:pt x="730885" y="794855"/>
                  </a:cubicBezTo>
                  <a:lnTo>
                    <a:pt x="730885" y="741299"/>
                  </a:lnTo>
                  <a:lnTo>
                    <a:pt x="760602" y="700431"/>
                  </a:lnTo>
                  <a:cubicBezTo>
                    <a:pt x="780414" y="673653"/>
                    <a:pt x="797433" y="645465"/>
                    <a:pt x="812990" y="615874"/>
                  </a:cubicBezTo>
                  <a:lnTo>
                    <a:pt x="818705" y="604596"/>
                  </a:lnTo>
                  <a:lnTo>
                    <a:pt x="847026" y="577818"/>
                  </a:lnTo>
                  <a:cubicBezTo>
                    <a:pt x="885253" y="542588"/>
                    <a:pt x="906525" y="493262"/>
                    <a:pt x="906525" y="442525"/>
                  </a:cubicBezTo>
                  <a:cubicBezTo>
                    <a:pt x="903668" y="404476"/>
                    <a:pt x="892365" y="367830"/>
                    <a:pt x="869696" y="335420"/>
                  </a:cubicBezTo>
                  <a:close/>
                  <a:moveTo>
                    <a:pt x="114744" y="329781"/>
                  </a:moveTo>
                  <a:cubicBezTo>
                    <a:pt x="126111" y="424206"/>
                    <a:pt x="128905" y="498901"/>
                    <a:pt x="109093" y="560908"/>
                  </a:cubicBezTo>
                  <a:cubicBezTo>
                    <a:pt x="86423" y="560908"/>
                    <a:pt x="69405" y="546818"/>
                    <a:pt x="55245" y="527082"/>
                  </a:cubicBezTo>
                  <a:cubicBezTo>
                    <a:pt x="41084" y="510172"/>
                    <a:pt x="28384" y="489033"/>
                    <a:pt x="28384" y="438296"/>
                  </a:cubicBezTo>
                  <a:cubicBezTo>
                    <a:pt x="28384" y="411518"/>
                    <a:pt x="41084" y="384740"/>
                    <a:pt x="50990" y="370649"/>
                  </a:cubicBezTo>
                  <a:cubicBezTo>
                    <a:pt x="52450" y="369240"/>
                    <a:pt x="52450" y="367830"/>
                    <a:pt x="53848" y="366420"/>
                  </a:cubicBezTo>
                  <a:lnTo>
                    <a:pt x="83565" y="328371"/>
                  </a:lnTo>
                  <a:cubicBezTo>
                    <a:pt x="83565" y="328371"/>
                    <a:pt x="109093" y="83147"/>
                    <a:pt x="113347" y="54959"/>
                  </a:cubicBezTo>
                  <a:cubicBezTo>
                    <a:pt x="116141" y="33820"/>
                    <a:pt x="143065" y="38049"/>
                    <a:pt x="143065" y="54959"/>
                  </a:cubicBezTo>
                  <a:cubicBezTo>
                    <a:pt x="141668" y="93015"/>
                    <a:pt x="114744" y="329781"/>
                    <a:pt x="114744"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6" name="Google Shape;1826;p50"/>
            <p:cNvSpPr/>
            <p:nvPr/>
          </p:nvSpPr>
          <p:spPr>
            <a:xfrm>
              <a:off x="7989569" y="1831225"/>
              <a:ext cx="167132" cy="184619"/>
            </a:xfrm>
            <a:custGeom>
              <a:rect b="b" l="l" r="r" t="t"/>
              <a:pathLst>
                <a:path extrusionOk="0" h="184619" w="167132">
                  <a:moveTo>
                    <a:pt x="167132" y="184620"/>
                  </a:moveTo>
                  <a:cubicBezTo>
                    <a:pt x="167132" y="184620"/>
                    <a:pt x="144526" y="177578"/>
                    <a:pt x="83566" y="177578"/>
                  </a:cubicBezTo>
                  <a:cubicBezTo>
                    <a:pt x="22670" y="177578"/>
                    <a:pt x="0" y="184620"/>
                    <a:pt x="0" y="184620"/>
                  </a:cubicBezTo>
                  <a:lnTo>
                    <a:pt x="0" y="7049"/>
                  </a:lnTo>
                  <a:cubicBezTo>
                    <a:pt x="0" y="7049"/>
                    <a:pt x="22670" y="0"/>
                    <a:pt x="83566" y="0"/>
                  </a:cubicBezTo>
                  <a:cubicBezTo>
                    <a:pt x="144526" y="0"/>
                    <a:pt x="167132" y="7049"/>
                    <a:pt x="167132" y="7049"/>
                  </a:cubicBezTo>
                  <a:lnTo>
                    <a:pt x="167132" y="18462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7" name="Google Shape;1827;p50"/>
            <p:cNvSpPr/>
            <p:nvPr/>
          </p:nvSpPr>
          <p:spPr>
            <a:xfrm>
              <a:off x="7799831" y="1967928"/>
              <a:ext cx="549529" cy="462260"/>
            </a:xfrm>
            <a:custGeom>
              <a:rect b="b" l="l" r="r" t="t"/>
              <a:pathLst>
                <a:path extrusionOk="0" h="462260" w="549529">
                  <a:moveTo>
                    <a:pt x="541020" y="64833"/>
                  </a:moveTo>
                  <a:cubicBezTo>
                    <a:pt x="541020" y="64833"/>
                    <a:pt x="480124" y="0"/>
                    <a:pt x="273304" y="0"/>
                  </a:cubicBezTo>
                  <a:cubicBezTo>
                    <a:pt x="66549" y="0"/>
                    <a:pt x="7049" y="64833"/>
                    <a:pt x="7049" y="64833"/>
                  </a:cubicBezTo>
                  <a:cubicBezTo>
                    <a:pt x="19812" y="131070"/>
                    <a:pt x="16955" y="233947"/>
                    <a:pt x="0" y="300190"/>
                  </a:cubicBezTo>
                  <a:lnTo>
                    <a:pt x="45276" y="359378"/>
                  </a:lnTo>
                  <a:lnTo>
                    <a:pt x="76454" y="432664"/>
                  </a:lnTo>
                  <a:cubicBezTo>
                    <a:pt x="76454" y="432664"/>
                    <a:pt x="90615" y="462261"/>
                    <a:pt x="274765" y="462261"/>
                  </a:cubicBezTo>
                  <a:cubicBezTo>
                    <a:pt x="458851" y="462261"/>
                    <a:pt x="473012" y="432664"/>
                    <a:pt x="473012" y="432664"/>
                  </a:cubicBezTo>
                  <a:lnTo>
                    <a:pt x="504190" y="359378"/>
                  </a:lnTo>
                  <a:lnTo>
                    <a:pt x="549529" y="300190"/>
                  </a:lnTo>
                  <a:cubicBezTo>
                    <a:pt x="531114" y="233947"/>
                    <a:pt x="528257" y="131070"/>
                    <a:pt x="541020"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8" name="Google Shape;1828;p50"/>
            <p:cNvSpPr/>
            <p:nvPr/>
          </p:nvSpPr>
          <p:spPr>
            <a:xfrm>
              <a:off x="7651115" y="1785906"/>
              <a:ext cx="114680" cy="520261"/>
            </a:xfrm>
            <a:custGeom>
              <a:rect b="b" l="l" r="r" t="t"/>
              <a:pathLst>
                <a:path extrusionOk="0" h="520261" w="114680">
                  <a:moveTo>
                    <a:pt x="86360" y="289134"/>
                  </a:moveTo>
                  <a:cubicBezTo>
                    <a:pt x="97727" y="383558"/>
                    <a:pt x="100520" y="458254"/>
                    <a:pt x="80708" y="520261"/>
                  </a:cubicBezTo>
                  <a:cubicBezTo>
                    <a:pt x="58039" y="520261"/>
                    <a:pt x="41021" y="506171"/>
                    <a:pt x="26860" y="486435"/>
                  </a:cubicBezTo>
                  <a:cubicBezTo>
                    <a:pt x="12700" y="469525"/>
                    <a:pt x="0" y="448386"/>
                    <a:pt x="0" y="397649"/>
                  </a:cubicBezTo>
                  <a:cubicBezTo>
                    <a:pt x="0" y="370871"/>
                    <a:pt x="12700" y="344093"/>
                    <a:pt x="22606" y="330002"/>
                  </a:cubicBezTo>
                  <a:cubicBezTo>
                    <a:pt x="24066" y="328593"/>
                    <a:pt x="24066" y="327183"/>
                    <a:pt x="25464" y="325773"/>
                  </a:cubicBezTo>
                  <a:lnTo>
                    <a:pt x="55181" y="287724"/>
                  </a:lnTo>
                  <a:cubicBezTo>
                    <a:pt x="55181" y="287724"/>
                    <a:pt x="80708" y="42500"/>
                    <a:pt x="84963" y="14312"/>
                  </a:cubicBezTo>
                  <a:cubicBezTo>
                    <a:pt x="87757" y="-6827"/>
                    <a:pt x="114681" y="-2598"/>
                    <a:pt x="114681" y="14312"/>
                  </a:cubicBezTo>
                  <a:cubicBezTo>
                    <a:pt x="113284" y="52368"/>
                    <a:pt x="86360" y="289134"/>
                    <a:pt x="86360"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29" name="Google Shape;1829;p50"/>
            <p:cNvSpPr/>
            <p:nvPr/>
          </p:nvSpPr>
          <p:spPr>
            <a:xfrm>
              <a:off x="8381936" y="1785906"/>
              <a:ext cx="114744" cy="520261"/>
            </a:xfrm>
            <a:custGeom>
              <a:rect b="b" l="l" r="r" t="t"/>
              <a:pathLst>
                <a:path extrusionOk="0" h="520261" w="114744">
                  <a:moveTo>
                    <a:pt x="28321" y="289134"/>
                  </a:moveTo>
                  <a:cubicBezTo>
                    <a:pt x="17018" y="383558"/>
                    <a:pt x="14160" y="458254"/>
                    <a:pt x="33972" y="520261"/>
                  </a:cubicBezTo>
                  <a:cubicBezTo>
                    <a:pt x="56642" y="520261"/>
                    <a:pt x="73660" y="506171"/>
                    <a:pt x="87820" y="486435"/>
                  </a:cubicBezTo>
                  <a:cubicBezTo>
                    <a:pt x="101981" y="469525"/>
                    <a:pt x="114745" y="448386"/>
                    <a:pt x="114745" y="397649"/>
                  </a:cubicBezTo>
                  <a:cubicBezTo>
                    <a:pt x="114745" y="370871"/>
                    <a:pt x="101981" y="344093"/>
                    <a:pt x="92075" y="330002"/>
                  </a:cubicBezTo>
                  <a:cubicBezTo>
                    <a:pt x="90615" y="328593"/>
                    <a:pt x="90615" y="327183"/>
                    <a:pt x="89218" y="325773"/>
                  </a:cubicBezTo>
                  <a:lnTo>
                    <a:pt x="59499" y="287724"/>
                  </a:lnTo>
                  <a:cubicBezTo>
                    <a:pt x="59499" y="287724"/>
                    <a:pt x="33972" y="42500"/>
                    <a:pt x="29718" y="14312"/>
                  </a:cubicBezTo>
                  <a:cubicBezTo>
                    <a:pt x="26924" y="-6827"/>
                    <a:pt x="0" y="-2598"/>
                    <a:pt x="0" y="14312"/>
                  </a:cubicBezTo>
                  <a:cubicBezTo>
                    <a:pt x="1397" y="52368"/>
                    <a:pt x="28321" y="289134"/>
                    <a:pt x="28321"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0" name="Google Shape;1830;p50"/>
            <p:cNvSpPr/>
            <p:nvPr/>
          </p:nvSpPr>
          <p:spPr>
            <a:xfrm>
              <a:off x="7622730" y="1745259"/>
              <a:ext cx="906525" cy="849820"/>
            </a:xfrm>
            <a:custGeom>
              <a:rect b="b" l="l" r="r" t="t"/>
              <a:pathLst>
                <a:path extrusionOk="0" h="849820" w="906525">
                  <a:moveTo>
                    <a:pt x="869696" y="335420"/>
                  </a:moveTo>
                  <a:lnTo>
                    <a:pt x="845629" y="301593"/>
                  </a:lnTo>
                  <a:lnTo>
                    <a:pt x="820102" y="39459"/>
                  </a:lnTo>
                  <a:cubicBezTo>
                    <a:pt x="817245" y="16910"/>
                    <a:pt x="798830" y="0"/>
                    <a:pt x="774763" y="0"/>
                  </a:cubicBezTo>
                  <a:cubicBezTo>
                    <a:pt x="749300" y="0"/>
                    <a:pt x="729488" y="19729"/>
                    <a:pt x="729488" y="42278"/>
                  </a:cubicBezTo>
                  <a:lnTo>
                    <a:pt x="729488" y="136703"/>
                  </a:lnTo>
                  <a:cubicBezTo>
                    <a:pt x="729488" y="136703"/>
                    <a:pt x="641667" y="26778"/>
                    <a:pt x="451865" y="26778"/>
                  </a:cubicBezTo>
                  <a:cubicBezTo>
                    <a:pt x="262064" y="26778"/>
                    <a:pt x="174244" y="136703"/>
                    <a:pt x="174244" y="136703"/>
                  </a:cubicBezTo>
                  <a:lnTo>
                    <a:pt x="174244" y="43688"/>
                  </a:lnTo>
                  <a:cubicBezTo>
                    <a:pt x="174244" y="19729"/>
                    <a:pt x="154432" y="1410"/>
                    <a:pt x="128905" y="1410"/>
                  </a:cubicBezTo>
                  <a:cubicBezTo>
                    <a:pt x="104838" y="1410"/>
                    <a:pt x="85026" y="18320"/>
                    <a:pt x="83565" y="40869"/>
                  </a:cubicBezTo>
                  <a:lnTo>
                    <a:pt x="58102" y="303003"/>
                  </a:lnTo>
                  <a:lnTo>
                    <a:pt x="34036" y="336823"/>
                  </a:lnTo>
                  <a:cubicBezTo>
                    <a:pt x="11366" y="367830"/>
                    <a:pt x="0" y="404476"/>
                    <a:pt x="0" y="442525"/>
                  </a:cubicBezTo>
                  <a:cubicBezTo>
                    <a:pt x="0" y="493262"/>
                    <a:pt x="21272" y="541179"/>
                    <a:pt x="59499" y="577818"/>
                  </a:cubicBezTo>
                  <a:lnTo>
                    <a:pt x="87820" y="604596"/>
                  </a:lnTo>
                  <a:lnTo>
                    <a:pt x="93535" y="615874"/>
                  </a:lnTo>
                  <a:cubicBezTo>
                    <a:pt x="109093" y="645465"/>
                    <a:pt x="126111" y="672243"/>
                    <a:pt x="145923" y="700431"/>
                  </a:cubicBezTo>
                  <a:lnTo>
                    <a:pt x="175640" y="741299"/>
                  </a:lnTo>
                  <a:lnTo>
                    <a:pt x="175640" y="794855"/>
                  </a:lnTo>
                  <a:cubicBezTo>
                    <a:pt x="175640" y="811765"/>
                    <a:pt x="188404" y="827272"/>
                    <a:pt x="206819" y="830091"/>
                  </a:cubicBezTo>
                  <a:cubicBezTo>
                    <a:pt x="246443" y="838543"/>
                    <a:pt x="328613" y="849821"/>
                    <a:pt x="453263" y="849821"/>
                  </a:cubicBezTo>
                  <a:cubicBezTo>
                    <a:pt x="577913" y="849821"/>
                    <a:pt x="660082" y="838543"/>
                    <a:pt x="699706" y="830091"/>
                  </a:cubicBezTo>
                  <a:cubicBezTo>
                    <a:pt x="718121" y="825862"/>
                    <a:pt x="730885" y="811765"/>
                    <a:pt x="730885" y="794855"/>
                  </a:cubicBezTo>
                  <a:lnTo>
                    <a:pt x="730885" y="741299"/>
                  </a:lnTo>
                  <a:lnTo>
                    <a:pt x="760602" y="700431"/>
                  </a:lnTo>
                  <a:cubicBezTo>
                    <a:pt x="780414" y="673653"/>
                    <a:pt x="797433" y="645465"/>
                    <a:pt x="812990" y="615874"/>
                  </a:cubicBezTo>
                  <a:lnTo>
                    <a:pt x="818705" y="604596"/>
                  </a:lnTo>
                  <a:lnTo>
                    <a:pt x="847026" y="577818"/>
                  </a:lnTo>
                  <a:cubicBezTo>
                    <a:pt x="885253" y="542588"/>
                    <a:pt x="906525" y="493262"/>
                    <a:pt x="906525" y="442525"/>
                  </a:cubicBezTo>
                  <a:cubicBezTo>
                    <a:pt x="903668" y="404476"/>
                    <a:pt x="892365" y="367830"/>
                    <a:pt x="869696" y="335420"/>
                  </a:cubicBezTo>
                  <a:close/>
                  <a:moveTo>
                    <a:pt x="114744" y="329781"/>
                  </a:moveTo>
                  <a:cubicBezTo>
                    <a:pt x="126111" y="424206"/>
                    <a:pt x="128905" y="498901"/>
                    <a:pt x="109093" y="560908"/>
                  </a:cubicBezTo>
                  <a:cubicBezTo>
                    <a:pt x="86423" y="560908"/>
                    <a:pt x="69405" y="546818"/>
                    <a:pt x="55245" y="527082"/>
                  </a:cubicBezTo>
                  <a:cubicBezTo>
                    <a:pt x="62357" y="515811"/>
                    <a:pt x="69405" y="493262"/>
                    <a:pt x="69405" y="448164"/>
                  </a:cubicBezTo>
                  <a:cubicBezTo>
                    <a:pt x="69405" y="401657"/>
                    <a:pt x="60960" y="380517"/>
                    <a:pt x="52450" y="370649"/>
                  </a:cubicBezTo>
                  <a:cubicBezTo>
                    <a:pt x="53848" y="369240"/>
                    <a:pt x="53848" y="367830"/>
                    <a:pt x="55245" y="366420"/>
                  </a:cubicBezTo>
                  <a:lnTo>
                    <a:pt x="85026" y="328371"/>
                  </a:lnTo>
                  <a:cubicBezTo>
                    <a:pt x="85026" y="328371"/>
                    <a:pt x="110489" y="83147"/>
                    <a:pt x="114744" y="54959"/>
                  </a:cubicBezTo>
                  <a:cubicBezTo>
                    <a:pt x="117601" y="33820"/>
                    <a:pt x="144525" y="38049"/>
                    <a:pt x="144525" y="54959"/>
                  </a:cubicBezTo>
                  <a:cubicBezTo>
                    <a:pt x="141668" y="93015"/>
                    <a:pt x="114744" y="329781"/>
                    <a:pt x="114744" y="329781"/>
                  </a:cubicBezTo>
                  <a:close/>
                  <a:moveTo>
                    <a:pt x="698309" y="775126"/>
                  </a:moveTo>
                  <a:cubicBezTo>
                    <a:pt x="698309" y="792036"/>
                    <a:pt x="685546" y="797674"/>
                    <a:pt x="667131" y="801903"/>
                  </a:cubicBezTo>
                  <a:cubicBezTo>
                    <a:pt x="627507" y="810362"/>
                    <a:pt x="575056" y="821633"/>
                    <a:pt x="449008" y="821633"/>
                  </a:cubicBezTo>
                  <a:cubicBezTo>
                    <a:pt x="322961" y="821633"/>
                    <a:pt x="271970" y="810362"/>
                    <a:pt x="230886" y="801903"/>
                  </a:cubicBezTo>
                  <a:cubicBezTo>
                    <a:pt x="212471" y="797674"/>
                    <a:pt x="199707" y="792036"/>
                    <a:pt x="199707" y="775126"/>
                  </a:cubicBezTo>
                  <a:lnTo>
                    <a:pt x="199707" y="753986"/>
                  </a:lnTo>
                  <a:cubicBezTo>
                    <a:pt x="246443" y="763848"/>
                    <a:pt x="304546" y="776535"/>
                    <a:pt x="447611" y="776535"/>
                  </a:cubicBezTo>
                  <a:cubicBezTo>
                    <a:pt x="590676" y="776535"/>
                    <a:pt x="650113" y="762445"/>
                    <a:pt x="695451" y="753986"/>
                  </a:cubicBezTo>
                  <a:lnTo>
                    <a:pt x="695451" y="775126"/>
                  </a:lnTo>
                  <a:lnTo>
                    <a:pt x="698309" y="775126"/>
                  </a:lnTo>
                  <a:close/>
                  <a:moveTo>
                    <a:pt x="757809" y="574999"/>
                  </a:moveTo>
                  <a:cubicBezTo>
                    <a:pt x="746442" y="624326"/>
                    <a:pt x="726630" y="669424"/>
                    <a:pt x="699706" y="711708"/>
                  </a:cubicBezTo>
                  <a:cubicBezTo>
                    <a:pt x="699706" y="711708"/>
                    <a:pt x="628904" y="738486"/>
                    <a:pt x="451865" y="738486"/>
                  </a:cubicBezTo>
                  <a:lnTo>
                    <a:pt x="450405" y="738486"/>
                  </a:lnTo>
                  <a:cubicBezTo>
                    <a:pt x="273367" y="738486"/>
                    <a:pt x="202564" y="711708"/>
                    <a:pt x="202564" y="711708"/>
                  </a:cubicBezTo>
                  <a:cubicBezTo>
                    <a:pt x="175640" y="669424"/>
                    <a:pt x="155828" y="624326"/>
                    <a:pt x="144525" y="574999"/>
                  </a:cubicBezTo>
                  <a:cubicBezTo>
                    <a:pt x="162877" y="477761"/>
                    <a:pt x="160083" y="377698"/>
                    <a:pt x="144525" y="274815"/>
                  </a:cubicBezTo>
                  <a:cubicBezTo>
                    <a:pt x="144525" y="274815"/>
                    <a:pt x="189801" y="128245"/>
                    <a:pt x="366839" y="91605"/>
                  </a:cubicBezTo>
                  <a:cubicBezTo>
                    <a:pt x="366839" y="91605"/>
                    <a:pt x="389509" y="84557"/>
                    <a:pt x="450405" y="84557"/>
                  </a:cubicBezTo>
                  <a:cubicBezTo>
                    <a:pt x="511365" y="84557"/>
                    <a:pt x="533971" y="91605"/>
                    <a:pt x="533971" y="91605"/>
                  </a:cubicBezTo>
                  <a:cubicBezTo>
                    <a:pt x="712470" y="128245"/>
                    <a:pt x="757809" y="274815"/>
                    <a:pt x="757809" y="274815"/>
                  </a:cubicBezTo>
                  <a:cubicBezTo>
                    <a:pt x="740790" y="377698"/>
                    <a:pt x="739394" y="479165"/>
                    <a:pt x="757809" y="574999"/>
                  </a:cubicBezTo>
                  <a:close/>
                  <a:moveTo>
                    <a:pt x="847026" y="527082"/>
                  </a:moveTo>
                  <a:cubicBezTo>
                    <a:pt x="832865" y="546818"/>
                    <a:pt x="815848" y="560908"/>
                    <a:pt x="793178" y="560908"/>
                  </a:cubicBezTo>
                  <a:cubicBezTo>
                    <a:pt x="773366" y="498901"/>
                    <a:pt x="776224" y="424206"/>
                    <a:pt x="787526" y="329781"/>
                  </a:cubicBezTo>
                  <a:cubicBezTo>
                    <a:pt x="787526" y="329781"/>
                    <a:pt x="760602" y="94424"/>
                    <a:pt x="757809" y="56369"/>
                  </a:cubicBezTo>
                  <a:cubicBezTo>
                    <a:pt x="756348" y="39459"/>
                    <a:pt x="784669" y="35230"/>
                    <a:pt x="787526" y="56369"/>
                  </a:cubicBezTo>
                  <a:cubicBezTo>
                    <a:pt x="790384" y="84557"/>
                    <a:pt x="817245" y="329781"/>
                    <a:pt x="817245" y="329781"/>
                  </a:cubicBezTo>
                  <a:lnTo>
                    <a:pt x="847026" y="367830"/>
                  </a:lnTo>
                  <a:cubicBezTo>
                    <a:pt x="848423" y="369240"/>
                    <a:pt x="848423" y="370649"/>
                    <a:pt x="849820" y="372059"/>
                  </a:cubicBezTo>
                  <a:cubicBezTo>
                    <a:pt x="841375" y="381927"/>
                    <a:pt x="832865" y="403066"/>
                    <a:pt x="832865" y="449574"/>
                  </a:cubicBezTo>
                  <a:cubicBezTo>
                    <a:pt x="832865" y="493262"/>
                    <a:pt x="839914" y="515811"/>
                    <a:pt x="847026"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1" name="Google Shape;1831;p50"/>
            <p:cNvSpPr/>
            <p:nvPr/>
          </p:nvSpPr>
          <p:spPr>
            <a:xfrm>
              <a:off x="7874889" y="2127484"/>
              <a:ext cx="141604" cy="56369"/>
            </a:xfrm>
            <a:custGeom>
              <a:rect b="b" l="l" r="r" t="t"/>
              <a:pathLst>
                <a:path extrusionOk="0" h="56369" w="141604">
                  <a:moveTo>
                    <a:pt x="0" y="56369"/>
                  </a:moveTo>
                  <a:lnTo>
                    <a:pt x="141605" y="56369"/>
                  </a:lnTo>
                  <a:lnTo>
                    <a:pt x="141605" y="0"/>
                  </a:lnTo>
                  <a:lnTo>
                    <a:pt x="0" y="0"/>
                  </a:lnTo>
                  <a:lnTo>
                    <a:pt x="0" y="56369"/>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2" name="Google Shape;1832;p50"/>
            <p:cNvSpPr/>
            <p:nvPr/>
          </p:nvSpPr>
          <p:spPr>
            <a:xfrm>
              <a:off x="7889049" y="2113387"/>
              <a:ext cx="113283" cy="84563"/>
            </a:xfrm>
            <a:custGeom>
              <a:rect b="b" l="l" r="r" t="t"/>
              <a:pathLst>
                <a:path extrusionOk="0" h="84563" w="113283">
                  <a:moveTo>
                    <a:pt x="0" y="84563"/>
                  </a:moveTo>
                  <a:lnTo>
                    <a:pt x="113284" y="84563"/>
                  </a:lnTo>
                  <a:lnTo>
                    <a:pt x="113284" y="0"/>
                  </a:lnTo>
                  <a:lnTo>
                    <a:pt x="0" y="0"/>
                  </a:lnTo>
                  <a:lnTo>
                    <a:pt x="0" y="8456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3" name="Google Shape;1833;p50"/>
            <p:cNvSpPr/>
            <p:nvPr/>
          </p:nvSpPr>
          <p:spPr>
            <a:xfrm>
              <a:off x="7903209" y="2099297"/>
              <a:ext cx="84963" cy="112744"/>
            </a:xfrm>
            <a:custGeom>
              <a:rect b="b" l="l" r="r" t="t"/>
              <a:pathLst>
                <a:path extrusionOk="0" h="112744" w="84963">
                  <a:moveTo>
                    <a:pt x="0" y="112744"/>
                  </a:moveTo>
                  <a:lnTo>
                    <a:pt x="84963" y="112744"/>
                  </a:lnTo>
                  <a:lnTo>
                    <a:pt x="84963" y="0"/>
                  </a:lnTo>
                  <a:lnTo>
                    <a:pt x="0" y="0"/>
                  </a:lnTo>
                  <a:lnTo>
                    <a:pt x="0" y="11274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4" name="Google Shape;1834;p50"/>
            <p:cNvSpPr/>
            <p:nvPr/>
          </p:nvSpPr>
          <p:spPr>
            <a:xfrm>
              <a:off x="8129841" y="2127484"/>
              <a:ext cx="141604" cy="56369"/>
            </a:xfrm>
            <a:custGeom>
              <a:rect b="b" l="l" r="r" t="t"/>
              <a:pathLst>
                <a:path extrusionOk="0" h="56369" w="141604">
                  <a:moveTo>
                    <a:pt x="0" y="56369"/>
                  </a:moveTo>
                  <a:lnTo>
                    <a:pt x="141605" y="56369"/>
                  </a:lnTo>
                  <a:lnTo>
                    <a:pt x="141605" y="0"/>
                  </a:lnTo>
                  <a:lnTo>
                    <a:pt x="0" y="0"/>
                  </a:lnTo>
                  <a:lnTo>
                    <a:pt x="0" y="56369"/>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5" name="Google Shape;1835;p50"/>
            <p:cNvSpPr/>
            <p:nvPr/>
          </p:nvSpPr>
          <p:spPr>
            <a:xfrm>
              <a:off x="8144002" y="2113387"/>
              <a:ext cx="113283" cy="84563"/>
            </a:xfrm>
            <a:custGeom>
              <a:rect b="b" l="l" r="r" t="t"/>
              <a:pathLst>
                <a:path extrusionOk="0" h="84563" w="113283">
                  <a:moveTo>
                    <a:pt x="0" y="84563"/>
                  </a:moveTo>
                  <a:lnTo>
                    <a:pt x="113284" y="84563"/>
                  </a:lnTo>
                  <a:lnTo>
                    <a:pt x="113284" y="0"/>
                  </a:lnTo>
                  <a:lnTo>
                    <a:pt x="0" y="0"/>
                  </a:lnTo>
                  <a:lnTo>
                    <a:pt x="0" y="84563"/>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6" name="Google Shape;1836;p50"/>
            <p:cNvSpPr/>
            <p:nvPr/>
          </p:nvSpPr>
          <p:spPr>
            <a:xfrm>
              <a:off x="8158162" y="2099297"/>
              <a:ext cx="84963" cy="112744"/>
            </a:xfrm>
            <a:custGeom>
              <a:rect b="b" l="l" r="r" t="t"/>
              <a:pathLst>
                <a:path extrusionOk="0" h="112744" w="84963">
                  <a:moveTo>
                    <a:pt x="0" y="112744"/>
                  </a:moveTo>
                  <a:lnTo>
                    <a:pt x="84963" y="112744"/>
                  </a:lnTo>
                  <a:lnTo>
                    <a:pt x="84963" y="0"/>
                  </a:lnTo>
                  <a:lnTo>
                    <a:pt x="0" y="0"/>
                  </a:lnTo>
                  <a:lnTo>
                    <a:pt x="0" y="11274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37" name="Google Shape;1837;p50"/>
          <p:cNvGrpSpPr/>
          <p:nvPr/>
        </p:nvGrpSpPr>
        <p:grpSpPr>
          <a:xfrm>
            <a:off x="1555856" y="2557780"/>
            <a:ext cx="529563" cy="496465"/>
            <a:chOff x="2355989" y="2992793"/>
            <a:chExt cx="906475" cy="849820"/>
          </a:xfrm>
        </p:grpSpPr>
        <p:sp>
          <p:nvSpPr>
            <p:cNvPr id="1838" name="Google Shape;1838;p50"/>
            <p:cNvSpPr/>
            <p:nvPr/>
          </p:nvSpPr>
          <p:spPr>
            <a:xfrm>
              <a:off x="2355989" y="2992793"/>
              <a:ext cx="906475" cy="849820"/>
            </a:xfrm>
            <a:custGeom>
              <a:rect b="b" l="l" r="r" t="t"/>
              <a:pathLst>
                <a:path extrusionOk="0" h="849820" w="906475">
                  <a:moveTo>
                    <a:pt x="872484" y="335979"/>
                  </a:moveTo>
                  <a:lnTo>
                    <a:pt x="848404" y="302095"/>
                  </a:lnTo>
                  <a:lnTo>
                    <a:pt x="822909" y="39529"/>
                  </a:lnTo>
                  <a:cubicBezTo>
                    <a:pt x="820077" y="16942"/>
                    <a:pt x="800246" y="0"/>
                    <a:pt x="777589" y="0"/>
                  </a:cubicBezTo>
                  <a:cubicBezTo>
                    <a:pt x="752094" y="0"/>
                    <a:pt x="732263" y="19761"/>
                    <a:pt x="732263" y="42348"/>
                  </a:cubicBezTo>
                  <a:lnTo>
                    <a:pt x="732263" y="136931"/>
                  </a:lnTo>
                  <a:cubicBezTo>
                    <a:pt x="732263" y="136931"/>
                    <a:pt x="644449" y="26822"/>
                    <a:pt x="454654" y="26822"/>
                  </a:cubicBezTo>
                  <a:cubicBezTo>
                    <a:pt x="264858" y="26822"/>
                    <a:pt x="177044" y="136931"/>
                    <a:pt x="177044" y="136931"/>
                  </a:cubicBezTo>
                  <a:lnTo>
                    <a:pt x="177044" y="43764"/>
                  </a:lnTo>
                  <a:cubicBezTo>
                    <a:pt x="177044" y="19761"/>
                    <a:pt x="157213" y="1410"/>
                    <a:pt x="131724" y="1410"/>
                  </a:cubicBezTo>
                  <a:cubicBezTo>
                    <a:pt x="107645" y="1410"/>
                    <a:pt x="87814" y="18352"/>
                    <a:pt x="86398" y="40938"/>
                  </a:cubicBezTo>
                  <a:lnTo>
                    <a:pt x="60903" y="303505"/>
                  </a:lnTo>
                  <a:lnTo>
                    <a:pt x="36824" y="337388"/>
                  </a:lnTo>
                  <a:cubicBezTo>
                    <a:pt x="11328" y="368446"/>
                    <a:pt x="0" y="405149"/>
                    <a:pt x="0" y="441852"/>
                  </a:cubicBezTo>
                  <a:cubicBezTo>
                    <a:pt x="0" y="492671"/>
                    <a:pt x="21247" y="540665"/>
                    <a:pt x="59487" y="577374"/>
                  </a:cubicBezTo>
                  <a:lnTo>
                    <a:pt x="87814" y="604190"/>
                  </a:lnTo>
                  <a:lnTo>
                    <a:pt x="93478" y="615486"/>
                  </a:lnTo>
                  <a:cubicBezTo>
                    <a:pt x="109061" y="645128"/>
                    <a:pt x="126054" y="671951"/>
                    <a:pt x="145885" y="700183"/>
                  </a:cubicBezTo>
                  <a:lnTo>
                    <a:pt x="175628" y="741121"/>
                  </a:lnTo>
                  <a:lnTo>
                    <a:pt x="175628" y="794766"/>
                  </a:lnTo>
                  <a:cubicBezTo>
                    <a:pt x="175628" y="811708"/>
                    <a:pt x="188379" y="827233"/>
                    <a:pt x="206788" y="830059"/>
                  </a:cubicBezTo>
                  <a:cubicBezTo>
                    <a:pt x="246450" y="838530"/>
                    <a:pt x="328600" y="849820"/>
                    <a:pt x="453238" y="849820"/>
                  </a:cubicBezTo>
                  <a:cubicBezTo>
                    <a:pt x="577875" y="849820"/>
                    <a:pt x="660025" y="838530"/>
                    <a:pt x="699688" y="830059"/>
                  </a:cubicBezTo>
                  <a:cubicBezTo>
                    <a:pt x="718096" y="825824"/>
                    <a:pt x="730847" y="811708"/>
                    <a:pt x="730847" y="794766"/>
                  </a:cubicBezTo>
                  <a:lnTo>
                    <a:pt x="730847" y="741121"/>
                  </a:lnTo>
                  <a:lnTo>
                    <a:pt x="760590" y="700183"/>
                  </a:lnTo>
                  <a:cubicBezTo>
                    <a:pt x="780421" y="673367"/>
                    <a:pt x="797414" y="645128"/>
                    <a:pt x="812997" y="615486"/>
                  </a:cubicBezTo>
                  <a:lnTo>
                    <a:pt x="818661" y="604190"/>
                  </a:lnTo>
                  <a:lnTo>
                    <a:pt x="846988" y="577374"/>
                  </a:lnTo>
                  <a:cubicBezTo>
                    <a:pt x="885228" y="542080"/>
                    <a:pt x="906475" y="492671"/>
                    <a:pt x="906475" y="441852"/>
                  </a:cubicBezTo>
                  <a:cubicBezTo>
                    <a:pt x="906475" y="405149"/>
                    <a:pt x="895147" y="368446"/>
                    <a:pt x="872484" y="335979"/>
                  </a:cubicBezTo>
                  <a:close/>
                  <a:moveTo>
                    <a:pt x="117558" y="330327"/>
                  </a:moveTo>
                  <a:cubicBezTo>
                    <a:pt x="128886" y="424910"/>
                    <a:pt x="131724" y="499726"/>
                    <a:pt x="111893" y="561842"/>
                  </a:cubicBezTo>
                  <a:cubicBezTo>
                    <a:pt x="89230" y="561842"/>
                    <a:pt x="72231" y="547726"/>
                    <a:pt x="58071" y="527965"/>
                  </a:cubicBezTo>
                  <a:cubicBezTo>
                    <a:pt x="43904" y="511023"/>
                    <a:pt x="31159" y="489846"/>
                    <a:pt x="31159" y="439026"/>
                  </a:cubicBezTo>
                  <a:cubicBezTo>
                    <a:pt x="31159" y="412204"/>
                    <a:pt x="43904" y="385381"/>
                    <a:pt x="53822" y="371266"/>
                  </a:cubicBezTo>
                  <a:cubicBezTo>
                    <a:pt x="55239" y="369856"/>
                    <a:pt x="55239" y="368446"/>
                    <a:pt x="56655" y="367030"/>
                  </a:cubicBezTo>
                  <a:lnTo>
                    <a:pt x="86398" y="328917"/>
                  </a:lnTo>
                  <a:cubicBezTo>
                    <a:pt x="86398" y="328917"/>
                    <a:pt x="111893" y="83287"/>
                    <a:pt x="116142" y="55055"/>
                  </a:cubicBezTo>
                  <a:cubicBezTo>
                    <a:pt x="118974" y="33877"/>
                    <a:pt x="145885" y="38113"/>
                    <a:pt x="145885" y="55055"/>
                  </a:cubicBezTo>
                  <a:cubicBezTo>
                    <a:pt x="144469" y="93167"/>
                    <a:pt x="117558" y="330327"/>
                    <a:pt x="117558" y="330327"/>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39" name="Google Shape;1839;p50"/>
            <p:cNvSpPr/>
            <p:nvPr/>
          </p:nvSpPr>
          <p:spPr>
            <a:xfrm>
              <a:off x="2725661" y="3078905"/>
              <a:ext cx="167132" cy="184924"/>
            </a:xfrm>
            <a:custGeom>
              <a:rect b="b" l="l" r="r" t="t"/>
              <a:pathLst>
                <a:path extrusionOk="0" h="184924" w="167132">
                  <a:moveTo>
                    <a:pt x="167132" y="184925"/>
                  </a:moveTo>
                  <a:cubicBezTo>
                    <a:pt x="167132" y="184925"/>
                    <a:pt x="144469" y="177870"/>
                    <a:pt x="83566" y="177870"/>
                  </a:cubicBezTo>
                  <a:cubicBezTo>
                    <a:pt x="22663" y="177870"/>
                    <a:pt x="0" y="184925"/>
                    <a:pt x="0" y="184925"/>
                  </a:cubicBezTo>
                  <a:lnTo>
                    <a:pt x="0" y="7055"/>
                  </a:lnTo>
                  <a:cubicBezTo>
                    <a:pt x="0" y="7055"/>
                    <a:pt x="22663" y="0"/>
                    <a:pt x="83566" y="0"/>
                  </a:cubicBezTo>
                  <a:cubicBezTo>
                    <a:pt x="144469" y="0"/>
                    <a:pt x="167132" y="7055"/>
                    <a:pt x="167132" y="7055"/>
                  </a:cubicBezTo>
                  <a:lnTo>
                    <a:pt x="167132" y="184925"/>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0" name="Google Shape;1840;p50"/>
            <p:cNvSpPr/>
            <p:nvPr/>
          </p:nvSpPr>
          <p:spPr>
            <a:xfrm>
              <a:off x="2535866" y="3215836"/>
              <a:ext cx="549554" cy="463023"/>
            </a:xfrm>
            <a:custGeom>
              <a:rect b="b" l="l" r="r" t="t"/>
              <a:pathLst>
                <a:path extrusionOk="0" h="463023" w="549554">
                  <a:moveTo>
                    <a:pt x="541052" y="64935"/>
                  </a:moveTo>
                  <a:cubicBezTo>
                    <a:pt x="541052" y="64935"/>
                    <a:pt x="480149" y="0"/>
                    <a:pt x="273361" y="0"/>
                  </a:cubicBezTo>
                  <a:cubicBezTo>
                    <a:pt x="66573" y="0"/>
                    <a:pt x="7087" y="64935"/>
                    <a:pt x="7087" y="64935"/>
                  </a:cubicBezTo>
                  <a:cubicBezTo>
                    <a:pt x="19831" y="131286"/>
                    <a:pt x="16999" y="234334"/>
                    <a:pt x="0" y="300685"/>
                  </a:cubicBezTo>
                  <a:lnTo>
                    <a:pt x="45326" y="359975"/>
                  </a:lnTo>
                  <a:lnTo>
                    <a:pt x="76486" y="433381"/>
                  </a:lnTo>
                  <a:cubicBezTo>
                    <a:pt x="76486" y="433381"/>
                    <a:pt x="90646" y="463023"/>
                    <a:pt x="274777" y="463023"/>
                  </a:cubicBezTo>
                  <a:cubicBezTo>
                    <a:pt x="458908" y="463023"/>
                    <a:pt x="473069" y="433381"/>
                    <a:pt x="473069" y="433381"/>
                  </a:cubicBezTo>
                  <a:lnTo>
                    <a:pt x="504228" y="359975"/>
                  </a:lnTo>
                  <a:lnTo>
                    <a:pt x="549554" y="300685"/>
                  </a:lnTo>
                  <a:cubicBezTo>
                    <a:pt x="531140" y="234334"/>
                    <a:pt x="528307" y="131286"/>
                    <a:pt x="541052" y="6493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1" name="Google Shape;1841;p50"/>
            <p:cNvSpPr/>
            <p:nvPr/>
          </p:nvSpPr>
          <p:spPr>
            <a:xfrm>
              <a:off x="2387149" y="3033509"/>
              <a:ext cx="114725" cy="521125"/>
            </a:xfrm>
            <a:custGeom>
              <a:rect b="b" l="l" r="r" t="t"/>
              <a:pathLst>
                <a:path extrusionOk="0" h="521125" w="114725">
                  <a:moveTo>
                    <a:pt x="86398" y="289611"/>
                  </a:moveTo>
                  <a:cubicBezTo>
                    <a:pt x="97727" y="384194"/>
                    <a:pt x="100565" y="459010"/>
                    <a:pt x="80734" y="521125"/>
                  </a:cubicBezTo>
                  <a:cubicBezTo>
                    <a:pt x="58071" y="521125"/>
                    <a:pt x="41072" y="507010"/>
                    <a:pt x="26911" y="487248"/>
                  </a:cubicBezTo>
                  <a:cubicBezTo>
                    <a:pt x="12745" y="470306"/>
                    <a:pt x="0" y="449129"/>
                    <a:pt x="0" y="398310"/>
                  </a:cubicBezTo>
                  <a:cubicBezTo>
                    <a:pt x="0" y="371488"/>
                    <a:pt x="12745" y="344665"/>
                    <a:pt x="22663" y="330549"/>
                  </a:cubicBezTo>
                  <a:cubicBezTo>
                    <a:pt x="24079" y="329140"/>
                    <a:pt x="24079" y="327730"/>
                    <a:pt x="25495" y="326314"/>
                  </a:cubicBezTo>
                  <a:lnTo>
                    <a:pt x="55239" y="288201"/>
                  </a:lnTo>
                  <a:cubicBezTo>
                    <a:pt x="55239" y="288201"/>
                    <a:pt x="80734" y="42571"/>
                    <a:pt x="84982" y="14339"/>
                  </a:cubicBezTo>
                  <a:cubicBezTo>
                    <a:pt x="87814" y="-6839"/>
                    <a:pt x="114726" y="-2603"/>
                    <a:pt x="114726" y="14339"/>
                  </a:cubicBezTo>
                  <a:cubicBezTo>
                    <a:pt x="113310" y="52451"/>
                    <a:pt x="86398" y="289611"/>
                    <a:pt x="86398" y="2896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2" name="Google Shape;1842;p50"/>
            <p:cNvSpPr/>
            <p:nvPr/>
          </p:nvSpPr>
          <p:spPr>
            <a:xfrm>
              <a:off x="3117996" y="3033509"/>
              <a:ext cx="114725" cy="521125"/>
            </a:xfrm>
            <a:custGeom>
              <a:rect b="b" l="l" r="r" t="t"/>
              <a:pathLst>
                <a:path extrusionOk="0" h="521125" w="114725">
                  <a:moveTo>
                    <a:pt x="28327" y="289611"/>
                  </a:moveTo>
                  <a:cubicBezTo>
                    <a:pt x="16999" y="384194"/>
                    <a:pt x="14160" y="459010"/>
                    <a:pt x="33992" y="521125"/>
                  </a:cubicBezTo>
                  <a:cubicBezTo>
                    <a:pt x="56655" y="521125"/>
                    <a:pt x="73654" y="507010"/>
                    <a:pt x="87814" y="487248"/>
                  </a:cubicBezTo>
                  <a:cubicBezTo>
                    <a:pt x="101981" y="470306"/>
                    <a:pt x="114725" y="449129"/>
                    <a:pt x="114725" y="398310"/>
                  </a:cubicBezTo>
                  <a:cubicBezTo>
                    <a:pt x="114725" y="371488"/>
                    <a:pt x="101981" y="344665"/>
                    <a:pt x="92062" y="330549"/>
                  </a:cubicBezTo>
                  <a:cubicBezTo>
                    <a:pt x="90646" y="329140"/>
                    <a:pt x="90646" y="327730"/>
                    <a:pt x="89230" y="326314"/>
                  </a:cubicBezTo>
                  <a:lnTo>
                    <a:pt x="59487" y="288201"/>
                  </a:lnTo>
                  <a:cubicBezTo>
                    <a:pt x="59487" y="288201"/>
                    <a:pt x="33992" y="42571"/>
                    <a:pt x="29743" y="14339"/>
                  </a:cubicBezTo>
                  <a:cubicBezTo>
                    <a:pt x="26911" y="-6839"/>
                    <a:pt x="0" y="-2603"/>
                    <a:pt x="0" y="14339"/>
                  </a:cubicBezTo>
                  <a:cubicBezTo>
                    <a:pt x="1416" y="52451"/>
                    <a:pt x="28327" y="289611"/>
                    <a:pt x="28327" y="28961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3" name="Google Shape;1843;p50"/>
            <p:cNvSpPr/>
            <p:nvPr/>
          </p:nvSpPr>
          <p:spPr>
            <a:xfrm>
              <a:off x="2355989" y="2992793"/>
              <a:ext cx="906475" cy="849820"/>
            </a:xfrm>
            <a:custGeom>
              <a:rect b="b" l="l" r="r" t="t"/>
              <a:pathLst>
                <a:path extrusionOk="0" h="849820" w="906475">
                  <a:moveTo>
                    <a:pt x="872484" y="335979"/>
                  </a:moveTo>
                  <a:lnTo>
                    <a:pt x="848404" y="302095"/>
                  </a:lnTo>
                  <a:lnTo>
                    <a:pt x="822909" y="39529"/>
                  </a:lnTo>
                  <a:cubicBezTo>
                    <a:pt x="820077" y="16942"/>
                    <a:pt x="801662" y="0"/>
                    <a:pt x="777589" y="0"/>
                  </a:cubicBezTo>
                  <a:cubicBezTo>
                    <a:pt x="752094" y="0"/>
                    <a:pt x="732263" y="19761"/>
                    <a:pt x="732263" y="42348"/>
                  </a:cubicBezTo>
                  <a:lnTo>
                    <a:pt x="732263" y="136931"/>
                  </a:lnTo>
                  <a:cubicBezTo>
                    <a:pt x="732263" y="136931"/>
                    <a:pt x="644449" y="26822"/>
                    <a:pt x="454654" y="26822"/>
                  </a:cubicBezTo>
                  <a:cubicBezTo>
                    <a:pt x="264858" y="26822"/>
                    <a:pt x="177044" y="136931"/>
                    <a:pt x="177044" y="136931"/>
                  </a:cubicBezTo>
                  <a:lnTo>
                    <a:pt x="177044" y="43764"/>
                  </a:lnTo>
                  <a:cubicBezTo>
                    <a:pt x="177044" y="19761"/>
                    <a:pt x="157213" y="1410"/>
                    <a:pt x="131724" y="1410"/>
                  </a:cubicBezTo>
                  <a:cubicBezTo>
                    <a:pt x="107645" y="1410"/>
                    <a:pt x="87814" y="18352"/>
                    <a:pt x="86398" y="40938"/>
                  </a:cubicBezTo>
                  <a:lnTo>
                    <a:pt x="60903" y="303505"/>
                  </a:lnTo>
                  <a:lnTo>
                    <a:pt x="36824" y="337388"/>
                  </a:lnTo>
                  <a:cubicBezTo>
                    <a:pt x="11328" y="368446"/>
                    <a:pt x="0" y="405149"/>
                    <a:pt x="0" y="441852"/>
                  </a:cubicBezTo>
                  <a:cubicBezTo>
                    <a:pt x="0" y="492671"/>
                    <a:pt x="21247" y="540665"/>
                    <a:pt x="59487" y="577374"/>
                  </a:cubicBezTo>
                  <a:lnTo>
                    <a:pt x="87814" y="604190"/>
                  </a:lnTo>
                  <a:lnTo>
                    <a:pt x="93478" y="615486"/>
                  </a:lnTo>
                  <a:cubicBezTo>
                    <a:pt x="109061" y="645128"/>
                    <a:pt x="126054" y="671951"/>
                    <a:pt x="145885" y="700183"/>
                  </a:cubicBezTo>
                  <a:lnTo>
                    <a:pt x="175628" y="741121"/>
                  </a:lnTo>
                  <a:lnTo>
                    <a:pt x="175628" y="794766"/>
                  </a:lnTo>
                  <a:cubicBezTo>
                    <a:pt x="175628" y="811708"/>
                    <a:pt x="188379" y="827233"/>
                    <a:pt x="206788" y="830059"/>
                  </a:cubicBezTo>
                  <a:cubicBezTo>
                    <a:pt x="246450" y="838530"/>
                    <a:pt x="328600" y="849820"/>
                    <a:pt x="453238" y="849820"/>
                  </a:cubicBezTo>
                  <a:cubicBezTo>
                    <a:pt x="577875" y="849820"/>
                    <a:pt x="660025" y="838530"/>
                    <a:pt x="699688" y="830059"/>
                  </a:cubicBezTo>
                  <a:cubicBezTo>
                    <a:pt x="718096" y="825824"/>
                    <a:pt x="730847" y="811708"/>
                    <a:pt x="730847" y="794766"/>
                  </a:cubicBezTo>
                  <a:lnTo>
                    <a:pt x="730847" y="741121"/>
                  </a:lnTo>
                  <a:lnTo>
                    <a:pt x="760590" y="700183"/>
                  </a:lnTo>
                  <a:cubicBezTo>
                    <a:pt x="780421" y="673367"/>
                    <a:pt x="797414" y="645128"/>
                    <a:pt x="812997" y="615486"/>
                  </a:cubicBezTo>
                  <a:lnTo>
                    <a:pt x="818661" y="604190"/>
                  </a:lnTo>
                  <a:lnTo>
                    <a:pt x="846988" y="577374"/>
                  </a:lnTo>
                  <a:cubicBezTo>
                    <a:pt x="885228" y="542080"/>
                    <a:pt x="906475" y="492671"/>
                    <a:pt x="906475" y="441852"/>
                  </a:cubicBezTo>
                  <a:cubicBezTo>
                    <a:pt x="906475" y="405149"/>
                    <a:pt x="895147" y="368446"/>
                    <a:pt x="872484" y="335979"/>
                  </a:cubicBezTo>
                  <a:close/>
                  <a:moveTo>
                    <a:pt x="117558" y="330327"/>
                  </a:moveTo>
                  <a:cubicBezTo>
                    <a:pt x="128886" y="424910"/>
                    <a:pt x="131724" y="499726"/>
                    <a:pt x="111893" y="561842"/>
                  </a:cubicBezTo>
                  <a:cubicBezTo>
                    <a:pt x="89230" y="561842"/>
                    <a:pt x="72231" y="547726"/>
                    <a:pt x="58071" y="527965"/>
                  </a:cubicBezTo>
                  <a:cubicBezTo>
                    <a:pt x="65151" y="516668"/>
                    <a:pt x="72231" y="494081"/>
                    <a:pt x="72231" y="448907"/>
                  </a:cubicBezTo>
                  <a:cubicBezTo>
                    <a:pt x="72231" y="402323"/>
                    <a:pt x="63735" y="381153"/>
                    <a:pt x="55239" y="371266"/>
                  </a:cubicBezTo>
                  <a:cubicBezTo>
                    <a:pt x="56655" y="369856"/>
                    <a:pt x="56655" y="368446"/>
                    <a:pt x="58071" y="367030"/>
                  </a:cubicBezTo>
                  <a:lnTo>
                    <a:pt x="87814" y="328917"/>
                  </a:lnTo>
                  <a:cubicBezTo>
                    <a:pt x="87814" y="328917"/>
                    <a:pt x="113309" y="83287"/>
                    <a:pt x="117558" y="55055"/>
                  </a:cubicBezTo>
                  <a:cubicBezTo>
                    <a:pt x="120390" y="33877"/>
                    <a:pt x="147301" y="38113"/>
                    <a:pt x="147301" y="55055"/>
                  </a:cubicBezTo>
                  <a:cubicBezTo>
                    <a:pt x="144469" y="93167"/>
                    <a:pt x="117558" y="330327"/>
                    <a:pt x="117558" y="330327"/>
                  </a:cubicBezTo>
                  <a:close/>
                  <a:moveTo>
                    <a:pt x="701104" y="776414"/>
                  </a:moveTo>
                  <a:cubicBezTo>
                    <a:pt x="701104" y="793356"/>
                    <a:pt x="688353" y="799001"/>
                    <a:pt x="669944" y="803237"/>
                  </a:cubicBezTo>
                  <a:cubicBezTo>
                    <a:pt x="630282" y="811708"/>
                    <a:pt x="577875" y="822998"/>
                    <a:pt x="451821" y="822998"/>
                  </a:cubicBezTo>
                  <a:cubicBezTo>
                    <a:pt x="325761" y="822998"/>
                    <a:pt x="274777" y="811708"/>
                    <a:pt x="233699" y="803237"/>
                  </a:cubicBezTo>
                  <a:cubicBezTo>
                    <a:pt x="215290" y="799001"/>
                    <a:pt x="202540" y="793356"/>
                    <a:pt x="202540" y="776414"/>
                  </a:cubicBezTo>
                  <a:lnTo>
                    <a:pt x="202540" y="755237"/>
                  </a:lnTo>
                  <a:cubicBezTo>
                    <a:pt x="249282" y="765124"/>
                    <a:pt x="307353" y="777824"/>
                    <a:pt x="450405" y="777824"/>
                  </a:cubicBezTo>
                  <a:cubicBezTo>
                    <a:pt x="593458" y="777824"/>
                    <a:pt x="652945" y="763708"/>
                    <a:pt x="698271" y="755237"/>
                  </a:cubicBezTo>
                  <a:lnTo>
                    <a:pt x="698271" y="776414"/>
                  </a:lnTo>
                  <a:lnTo>
                    <a:pt x="701104" y="776414"/>
                  </a:lnTo>
                  <a:close/>
                  <a:moveTo>
                    <a:pt x="760590" y="575958"/>
                  </a:moveTo>
                  <a:cubicBezTo>
                    <a:pt x="749256" y="625367"/>
                    <a:pt x="729431" y="670541"/>
                    <a:pt x="702520" y="712889"/>
                  </a:cubicBezTo>
                  <a:cubicBezTo>
                    <a:pt x="702520" y="712889"/>
                    <a:pt x="631698" y="739712"/>
                    <a:pt x="454654" y="739712"/>
                  </a:cubicBezTo>
                  <a:lnTo>
                    <a:pt x="453238" y="739712"/>
                  </a:lnTo>
                  <a:cubicBezTo>
                    <a:pt x="276193" y="739712"/>
                    <a:pt x="205372" y="712889"/>
                    <a:pt x="205372" y="712889"/>
                  </a:cubicBezTo>
                  <a:cubicBezTo>
                    <a:pt x="178460" y="670541"/>
                    <a:pt x="158636" y="625367"/>
                    <a:pt x="147301" y="575958"/>
                  </a:cubicBezTo>
                  <a:cubicBezTo>
                    <a:pt x="165716" y="478555"/>
                    <a:pt x="162884" y="378327"/>
                    <a:pt x="147301" y="275273"/>
                  </a:cubicBezTo>
                  <a:cubicBezTo>
                    <a:pt x="147301" y="275273"/>
                    <a:pt x="192627" y="128461"/>
                    <a:pt x="369672" y="91758"/>
                  </a:cubicBezTo>
                  <a:cubicBezTo>
                    <a:pt x="369672" y="91758"/>
                    <a:pt x="392335" y="84703"/>
                    <a:pt x="453238" y="84703"/>
                  </a:cubicBezTo>
                  <a:cubicBezTo>
                    <a:pt x="514141" y="84703"/>
                    <a:pt x="536804" y="91758"/>
                    <a:pt x="536804" y="91758"/>
                  </a:cubicBezTo>
                  <a:cubicBezTo>
                    <a:pt x="715264" y="128461"/>
                    <a:pt x="760590" y="275273"/>
                    <a:pt x="760590" y="275273"/>
                  </a:cubicBezTo>
                  <a:cubicBezTo>
                    <a:pt x="743591" y="378327"/>
                    <a:pt x="742175" y="479965"/>
                    <a:pt x="760590" y="575958"/>
                  </a:cubicBezTo>
                  <a:close/>
                  <a:moveTo>
                    <a:pt x="849820" y="527965"/>
                  </a:moveTo>
                  <a:cubicBezTo>
                    <a:pt x="835660" y="547726"/>
                    <a:pt x="818661" y="561842"/>
                    <a:pt x="795998" y="561842"/>
                  </a:cubicBezTo>
                  <a:cubicBezTo>
                    <a:pt x="776167" y="499726"/>
                    <a:pt x="779005" y="424910"/>
                    <a:pt x="790334" y="330327"/>
                  </a:cubicBezTo>
                  <a:cubicBezTo>
                    <a:pt x="790334" y="330327"/>
                    <a:pt x="763422" y="94583"/>
                    <a:pt x="760590" y="56464"/>
                  </a:cubicBezTo>
                  <a:cubicBezTo>
                    <a:pt x="759174" y="39529"/>
                    <a:pt x="787502" y="35293"/>
                    <a:pt x="790334" y="56464"/>
                  </a:cubicBezTo>
                  <a:cubicBezTo>
                    <a:pt x="793166" y="84703"/>
                    <a:pt x="820077" y="330327"/>
                    <a:pt x="820077" y="330327"/>
                  </a:cubicBezTo>
                  <a:lnTo>
                    <a:pt x="849820" y="368446"/>
                  </a:lnTo>
                  <a:cubicBezTo>
                    <a:pt x="851237" y="369856"/>
                    <a:pt x="851237" y="371266"/>
                    <a:pt x="852653" y="372681"/>
                  </a:cubicBezTo>
                  <a:cubicBezTo>
                    <a:pt x="844156" y="382562"/>
                    <a:pt x="835660" y="403733"/>
                    <a:pt x="835660" y="450323"/>
                  </a:cubicBezTo>
                  <a:cubicBezTo>
                    <a:pt x="835660" y="494081"/>
                    <a:pt x="842740" y="516668"/>
                    <a:pt x="849820" y="527965"/>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4" name="Google Shape;1844;p50"/>
            <p:cNvSpPr/>
            <p:nvPr/>
          </p:nvSpPr>
          <p:spPr>
            <a:xfrm>
              <a:off x="2639263" y="3306184"/>
              <a:ext cx="339928" cy="296449"/>
            </a:xfrm>
            <a:custGeom>
              <a:rect b="b" l="l" r="r" t="t"/>
              <a:pathLst>
                <a:path extrusionOk="0" h="296449" w="339928">
                  <a:moveTo>
                    <a:pt x="240779" y="141167"/>
                  </a:moveTo>
                  <a:lnTo>
                    <a:pt x="240779" y="127051"/>
                  </a:lnTo>
                  <a:lnTo>
                    <a:pt x="254946" y="127051"/>
                  </a:lnTo>
                  <a:lnTo>
                    <a:pt x="254946" y="112928"/>
                  </a:lnTo>
                  <a:lnTo>
                    <a:pt x="269113" y="112928"/>
                  </a:lnTo>
                  <a:lnTo>
                    <a:pt x="269113" y="98812"/>
                  </a:lnTo>
                  <a:lnTo>
                    <a:pt x="283274" y="98812"/>
                  </a:lnTo>
                  <a:lnTo>
                    <a:pt x="283274" y="84696"/>
                  </a:lnTo>
                  <a:lnTo>
                    <a:pt x="297440" y="84696"/>
                  </a:lnTo>
                  <a:lnTo>
                    <a:pt x="297440" y="70580"/>
                  </a:lnTo>
                  <a:lnTo>
                    <a:pt x="311601" y="70580"/>
                  </a:lnTo>
                  <a:lnTo>
                    <a:pt x="311601" y="56464"/>
                  </a:lnTo>
                  <a:lnTo>
                    <a:pt x="325768" y="56464"/>
                  </a:lnTo>
                  <a:lnTo>
                    <a:pt x="325768" y="42348"/>
                  </a:lnTo>
                  <a:lnTo>
                    <a:pt x="339928" y="42348"/>
                  </a:lnTo>
                  <a:lnTo>
                    <a:pt x="339928" y="0"/>
                  </a:lnTo>
                  <a:lnTo>
                    <a:pt x="325768" y="0"/>
                  </a:lnTo>
                  <a:lnTo>
                    <a:pt x="311601" y="0"/>
                  </a:lnTo>
                  <a:lnTo>
                    <a:pt x="297440" y="0"/>
                  </a:lnTo>
                  <a:lnTo>
                    <a:pt x="283274" y="0"/>
                  </a:lnTo>
                  <a:lnTo>
                    <a:pt x="269113" y="0"/>
                  </a:lnTo>
                  <a:lnTo>
                    <a:pt x="269113" y="14116"/>
                  </a:lnTo>
                  <a:lnTo>
                    <a:pt x="254946" y="14116"/>
                  </a:lnTo>
                  <a:lnTo>
                    <a:pt x="254946" y="28232"/>
                  </a:lnTo>
                  <a:lnTo>
                    <a:pt x="240779" y="28232"/>
                  </a:lnTo>
                  <a:lnTo>
                    <a:pt x="240779" y="42348"/>
                  </a:lnTo>
                  <a:lnTo>
                    <a:pt x="226619" y="42348"/>
                  </a:lnTo>
                  <a:lnTo>
                    <a:pt x="226619" y="56464"/>
                  </a:lnTo>
                  <a:lnTo>
                    <a:pt x="212452" y="56464"/>
                  </a:lnTo>
                  <a:lnTo>
                    <a:pt x="212452" y="70580"/>
                  </a:lnTo>
                  <a:lnTo>
                    <a:pt x="198292" y="70580"/>
                  </a:lnTo>
                  <a:lnTo>
                    <a:pt x="198292" y="84696"/>
                  </a:lnTo>
                  <a:lnTo>
                    <a:pt x="184125" y="84696"/>
                  </a:lnTo>
                  <a:lnTo>
                    <a:pt x="184125" y="98812"/>
                  </a:lnTo>
                  <a:lnTo>
                    <a:pt x="169964" y="98812"/>
                  </a:lnTo>
                  <a:lnTo>
                    <a:pt x="155797" y="98812"/>
                  </a:lnTo>
                  <a:lnTo>
                    <a:pt x="155797" y="84696"/>
                  </a:lnTo>
                  <a:lnTo>
                    <a:pt x="141637" y="84696"/>
                  </a:lnTo>
                  <a:lnTo>
                    <a:pt x="141637" y="70580"/>
                  </a:lnTo>
                  <a:lnTo>
                    <a:pt x="127470" y="70580"/>
                  </a:lnTo>
                  <a:lnTo>
                    <a:pt x="127470" y="56464"/>
                  </a:lnTo>
                  <a:lnTo>
                    <a:pt x="113310" y="56464"/>
                  </a:lnTo>
                  <a:lnTo>
                    <a:pt x="113310" y="42348"/>
                  </a:lnTo>
                  <a:lnTo>
                    <a:pt x="99143" y="42348"/>
                  </a:lnTo>
                  <a:lnTo>
                    <a:pt x="99143" y="28232"/>
                  </a:lnTo>
                  <a:lnTo>
                    <a:pt x="84982" y="28232"/>
                  </a:lnTo>
                  <a:lnTo>
                    <a:pt x="84982" y="14116"/>
                  </a:lnTo>
                  <a:lnTo>
                    <a:pt x="70815" y="14116"/>
                  </a:lnTo>
                  <a:lnTo>
                    <a:pt x="70815" y="0"/>
                  </a:lnTo>
                  <a:lnTo>
                    <a:pt x="56655" y="0"/>
                  </a:lnTo>
                  <a:lnTo>
                    <a:pt x="42488" y="0"/>
                  </a:lnTo>
                  <a:lnTo>
                    <a:pt x="28327" y="0"/>
                  </a:lnTo>
                  <a:lnTo>
                    <a:pt x="14161" y="0"/>
                  </a:lnTo>
                  <a:lnTo>
                    <a:pt x="0" y="0"/>
                  </a:lnTo>
                  <a:lnTo>
                    <a:pt x="0" y="42348"/>
                  </a:lnTo>
                  <a:lnTo>
                    <a:pt x="14161" y="42348"/>
                  </a:lnTo>
                  <a:lnTo>
                    <a:pt x="14161" y="56464"/>
                  </a:lnTo>
                  <a:lnTo>
                    <a:pt x="28327" y="56464"/>
                  </a:lnTo>
                  <a:lnTo>
                    <a:pt x="28327" y="70580"/>
                  </a:lnTo>
                  <a:lnTo>
                    <a:pt x="42488" y="70580"/>
                  </a:lnTo>
                  <a:lnTo>
                    <a:pt x="42488" y="84696"/>
                  </a:lnTo>
                  <a:lnTo>
                    <a:pt x="56655" y="84696"/>
                  </a:lnTo>
                  <a:lnTo>
                    <a:pt x="56655" y="98812"/>
                  </a:lnTo>
                  <a:lnTo>
                    <a:pt x="70815" y="98812"/>
                  </a:lnTo>
                  <a:lnTo>
                    <a:pt x="70815" y="112928"/>
                  </a:lnTo>
                  <a:lnTo>
                    <a:pt x="84982" y="112928"/>
                  </a:lnTo>
                  <a:lnTo>
                    <a:pt x="84982" y="127051"/>
                  </a:lnTo>
                  <a:lnTo>
                    <a:pt x="99143" y="127051"/>
                  </a:lnTo>
                  <a:lnTo>
                    <a:pt x="99143" y="141167"/>
                  </a:lnTo>
                  <a:lnTo>
                    <a:pt x="113310" y="141167"/>
                  </a:lnTo>
                  <a:lnTo>
                    <a:pt x="113310" y="155283"/>
                  </a:lnTo>
                  <a:lnTo>
                    <a:pt x="99143" y="155283"/>
                  </a:lnTo>
                  <a:lnTo>
                    <a:pt x="99143" y="169399"/>
                  </a:lnTo>
                  <a:lnTo>
                    <a:pt x="84982" y="169399"/>
                  </a:lnTo>
                  <a:lnTo>
                    <a:pt x="84982" y="183515"/>
                  </a:lnTo>
                  <a:lnTo>
                    <a:pt x="70815" y="183515"/>
                  </a:lnTo>
                  <a:lnTo>
                    <a:pt x="70815" y="197631"/>
                  </a:lnTo>
                  <a:lnTo>
                    <a:pt x="56655" y="197631"/>
                  </a:lnTo>
                  <a:lnTo>
                    <a:pt x="56655" y="211747"/>
                  </a:lnTo>
                  <a:lnTo>
                    <a:pt x="42488" y="211747"/>
                  </a:lnTo>
                  <a:lnTo>
                    <a:pt x="42488" y="225863"/>
                  </a:lnTo>
                  <a:lnTo>
                    <a:pt x="28327" y="225863"/>
                  </a:lnTo>
                  <a:lnTo>
                    <a:pt x="28327" y="239979"/>
                  </a:lnTo>
                  <a:lnTo>
                    <a:pt x="14161" y="239979"/>
                  </a:lnTo>
                  <a:lnTo>
                    <a:pt x="14161" y="254095"/>
                  </a:lnTo>
                  <a:lnTo>
                    <a:pt x="0" y="254095"/>
                  </a:lnTo>
                  <a:lnTo>
                    <a:pt x="0" y="296450"/>
                  </a:lnTo>
                  <a:lnTo>
                    <a:pt x="14161" y="296450"/>
                  </a:lnTo>
                  <a:lnTo>
                    <a:pt x="28327" y="296450"/>
                  </a:lnTo>
                  <a:lnTo>
                    <a:pt x="42488" y="296450"/>
                  </a:lnTo>
                  <a:lnTo>
                    <a:pt x="56655" y="296450"/>
                  </a:lnTo>
                  <a:lnTo>
                    <a:pt x="70815" y="296450"/>
                  </a:lnTo>
                  <a:lnTo>
                    <a:pt x="70815" y="282334"/>
                  </a:lnTo>
                  <a:lnTo>
                    <a:pt x="84982" y="282334"/>
                  </a:lnTo>
                  <a:lnTo>
                    <a:pt x="84982" y="268211"/>
                  </a:lnTo>
                  <a:lnTo>
                    <a:pt x="99143" y="268211"/>
                  </a:lnTo>
                  <a:lnTo>
                    <a:pt x="99143" y="254095"/>
                  </a:lnTo>
                  <a:lnTo>
                    <a:pt x="113310" y="254095"/>
                  </a:lnTo>
                  <a:lnTo>
                    <a:pt x="113310" y="239979"/>
                  </a:lnTo>
                  <a:lnTo>
                    <a:pt x="127470" y="239979"/>
                  </a:lnTo>
                  <a:lnTo>
                    <a:pt x="127470" y="225863"/>
                  </a:lnTo>
                  <a:lnTo>
                    <a:pt x="141637" y="225863"/>
                  </a:lnTo>
                  <a:lnTo>
                    <a:pt x="141637" y="211747"/>
                  </a:lnTo>
                  <a:lnTo>
                    <a:pt x="155797" y="211747"/>
                  </a:lnTo>
                  <a:lnTo>
                    <a:pt x="155797" y="197631"/>
                  </a:lnTo>
                  <a:lnTo>
                    <a:pt x="169964" y="197631"/>
                  </a:lnTo>
                  <a:lnTo>
                    <a:pt x="184125" y="197631"/>
                  </a:lnTo>
                  <a:lnTo>
                    <a:pt x="184125" y="211747"/>
                  </a:lnTo>
                  <a:lnTo>
                    <a:pt x="198292" y="211747"/>
                  </a:lnTo>
                  <a:lnTo>
                    <a:pt x="198292" y="225863"/>
                  </a:lnTo>
                  <a:lnTo>
                    <a:pt x="212452" y="225863"/>
                  </a:lnTo>
                  <a:lnTo>
                    <a:pt x="212452" y="239979"/>
                  </a:lnTo>
                  <a:lnTo>
                    <a:pt x="226619" y="239979"/>
                  </a:lnTo>
                  <a:lnTo>
                    <a:pt x="226619" y="254095"/>
                  </a:lnTo>
                  <a:lnTo>
                    <a:pt x="240779" y="254095"/>
                  </a:lnTo>
                  <a:lnTo>
                    <a:pt x="240779" y="268211"/>
                  </a:lnTo>
                  <a:lnTo>
                    <a:pt x="254946" y="268211"/>
                  </a:lnTo>
                  <a:lnTo>
                    <a:pt x="254946" y="282334"/>
                  </a:lnTo>
                  <a:lnTo>
                    <a:pt x="269113" y="282334"/>
                  </a:lnTo>
                  <a:lnTo>
                    <a:pt x="269113" y="296450"/>
                  </a:lnTo>
                  <a:lnTo>
                    <a:pt x="283274" y="296450"/>
                  </a:lnTo>
                  <a:lnTo>
                    <a:pt x="297440" y="296450"/>
                  </a:lnTo>
                  <a:lnTo>
                    <a:pt x="311601" y="296450"/>
                  </a:lnTo>
                  <a:lnTo>
                    <a:pt x="325768" y="296450"/>
                  </a:lnTo>
                  <a:lnTo>
                    <a:pt x="339928" y="296450"/>
                  </a:lnTo>
                  <a:lnTo>
                    <a:pt x="339928" y="254095"/>
                  </a:lnTo>
                  <a:lnTo>
                    <a:pt x="325768" y="254095"/>
                  </a:lnTo>
                  <a:lnTo>
                    <a:pt x="325768" y="239979"/>
                  </a:lnTo>
                  <a:lnTo>
                    <a:pt x="311601" y="239979"/>
                  </a:lnTo>
                  <a:lnTo>
                    <a:pt x="311601" y="225863"/>
                  </a:lnTo>
                  <a:lnTo>
                    <a:pt x="297440" y="225863"/>
                  </a:lnTo>
                  <a:lnTo>
                    <a:pt x="297440" y="211747"/>
                  </a:lnTo>
                  <a:lnTo>
                    <a:pt x="283274" y="211747"/>
                  </a:lnTo>
                  <a:lnTo>
                    <a:pt x="283274" y="197631"/>
                  </a:lnTo>
                  <a:lnTo>
                    <a:pt x="269113" y="197631"/>
                  </a:lnTo>
                  <a:lnTo>
                    <a:pt x="269113" y="183515"/>
                  </a:lnTo>
                  <a:lnTo>
                    <a:pt x="254946" y="183515"/>
                  </a:lnTo>
                  <a:lnTo>
                    <a:pt x="254946" y="169399"/>
                  </a:lnTo>
                  <a:lnTo>
                    <a:pt x="240779" y="169399"/>
                  </a:lnTo>
                  <a:lnTo>
                    <a:pt x="240779" y="155283"/>
                  </a:lnTo>
                  <a:lnTo>
                    <a:pt x="226619" y="155283"/>
                  </a:lnTo>
                  <a:lnTo>
                    <a:pt x="226619" y="141167"/>
                  </a:lnTo>
                  <a:lnTo>
                    <a:pt x="240779" y="141167"/>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45" name="Google Shape;1845;p50"/>
          <p:cNvGrpSpPr/>
          <p:nvPr/>
        </p:nvGrpSpPr>
        <p:grpSpPr>
          <a:xfrm>
            <a:off x="3654333" y="1905171"/>
            <a:ext cx="529566" cy="496465"/>
            <a:chOff x="4991258" y="1745259"/>
            <a:chExt cx="906481" cy="849820"/>
          </a:xfrm>
        </p:grpSpPr>
        <p:sp>
          <p:nvSpPr>
            <p:cNvPr id="1846" name="Google Shape;1846;p50"/>
            <p:cNvSpPr/>
            <p:nvPr/>
          </p:nvSpPr>
          <p:spPr>
            <a:xfrm>
              <a:off x="4991258" y="1745259"/>
              <a:ext cx="906481" cy="849820"/>
            </a:xfrm>
            <a:custGeom>
              <a:rect b="b" l="l" r="r" t="t"/>
              <a:pathLst>
                <a:path extrusionOk="0" h="849820" w="906481">
                  <a:moveTo>
                    <a:pt x="869652" y="335420"/>
                  </a:moveTo>
                  <a:lnTo>
                    <a:pt x="845572" y="301593"/>
                  </a:lnTo>
                  <a:lnTo>
                    <a:pt x="820083" y="39459"/>
                  </a:lnTo>
                  <a:cubicBezTo>
                    <a:pt x="817245" y="16910"/>
                    <a:pt x="797420" y="0"/>
                    <a:pt x="774757" y="0"/>
                  </a:cubicBezTo>
                  <a:cubicBezTo>
                    <a:pt x="749262" y="0"/>
                    <a:pt x="729431" y="19729"/>
                    <a:pt x="729431" y="42278"/>
                  </a:cubicBezTo>
                  <a:lnTo>
                    <a:pt x="729431" y="136703"/>
                  </a:lnTo>
                  <a:cubicBezTo>
                    <a:pt x="729431" y="136703"/>
                    <a:pt x="641617" y="26778"/>
                    <a:pt x="451828" y="26778"/>
                  </a:cubicBezTo>
                  <a:cubicBezTo>
                    <a:pt x="262032" y="26778"/>
                    <a:pt x="174218" y="136703"/>
                    <a:pt x="174218" y="136703"/>
                  </a:cubicBezTo>
                  <a:lnTo>
                    <a:pt x="174218" y="43688"/>
                  </a:lnTo>
                  <a:cubicBezTo>
                    <a:pt x="174218" y="19729"/>
                    <a:pt x="154387" y="1410"/>
                    <a:pt x="128892" y="1410"/>
                  </a:cubicBezTo>
                  <a:cubicBezTo>
                    <a:pt x="104813" y="1410"/>
                    <a:pt x="84982" y="18320"/>
                    <a:pt x="83566" y="40869"/>
                  </a:cubicBezTo>
                  <a:lnTo>
                    <a:pt x="58077" y="303003"/>
                  </a:lnTo>
                  <a:lnTo>
                    <a:pt x="33998" y="336823"/>
                  </a:lnTo>
                  <a:cubicBezTo>
                    <a:pt x="11335" y="367830"/>
                    <a:pt x="0" y="404476"/>
                    <a:pt x="0" y="442525"/>
                  </a:cubicBezTo>
                  <a:cubicBezTo>
                    <a:pt x="0" y="493262"/>
                    <a:pt x="21247" y="541179"/>
                    <a:pt x="59493" y="577818"/>
                  </a:cubicBezTo>
                  <a:lnTo>
                    <a:pt x="87820" y="604596"/>
                  </a:lnTo>
                  <a:lnTo>
                    <a:pt x="93485" y="615874"/>
                  </a:lnTo>
                  <a:cubicBezTo>
                    <a:pt x="109061" y="645465"/>
                    <a:pt x="126060" y="672243"/>
                    <a:pt x="145891" y="700431"/>
                  </a:cubicBezTo>
                  <a:lnTo>
                    <a:pt x="175635" y="741299"/>
                  </a:lnTo>
                  <a:lnTo>
                    <a:pt x="175635" y="794855"/>
                  </a:lnTo>
                  <a:cubicBezTo>
                    <a:pt x="175635" y="811765"/>
                    <a:pt x="188379" y="827272"/>
                    <a:pt x="206794" y="830091"/>
                  </a:cubicBezTo>
                  <a:cubicBezTo>
                    <a:pt x="246450" y="838543"/>
                    <a:pt x="328600" y="849821"/>
                    <a:pt x="453244" y="849821"/>
                  </a:cubicBezTo>
                  <a:cubicBezTo>
                    <a:pt x="577882" y="849821"/>
                    <a:pt x="660031" y="838543"/>
                    <a:pt x="699687" y="830091"/>
                  </a:cubicBezTo>
                  <a:cubicBezTo>
                    <a:pt x="718102" y="825862"/>
                    <a:pt x="730847" y="811765"/>
                    <a:pt x="730847" y="794855"/>
                  </a:cubicBezTo>
                  <a:lnTo>
                    <a:pt x="730847" y="741299"/>
                  </a:lnTo>
                  <a:lnTo>
                    <a:pt x="760590" y="700431"/>
                  </a:lnTo>
                  <a:cubicBezTo>
                    <a:pt x="780421" y="673653"/>
                    <a:pt x="797420" y="645465"/>
                    <a:pt x="812997" y="615874"/>
                  </a:cubicBezTo>
                  <a:lnTo>
                    <a:pt x="818667" y="604596"/>
                  </a:lnTo>
                  <a:lnTo>
                    <a:pt x="846994" y="577818"/>
                  </a:lnTo>
                  <a:cubicBezTo>
                    <a:pt x="885234" y="542588"/>
                    <a:pt x="906482" y="493262"/>
                    <a:pt x="906482" y="442525"/>
                  </a:cubicBezTo>
                  <a:cubicBezTo>
                    <a:pt x="903649" y="404476"/>
                    <a:pt x="892315" y="367830"/>
                    <a:pt x="869652" y="335420"/>
                  </a:cubicBezTo>
                  <a:close/>
                  <a:moveTo>
                    <a:pt x="114732" y="329781"/>
                  </a:moveTo>
                  <a:cubicBezTo>
                    <a:pt x="126060" y="424206"/>
                    <a:pt x="128892" y="498901"/>
                    <a:pt x="109061" y="560908"/>
                  </a:cubicBezTo>
                  <a:cubicBezTo>
                    <a:pt x="86404" y="560908"/>
                    <a:pt x="69405" y="546818"/>
                    <a:pt x="55238" y="527082"/>
                  </a:cubicBezTo>
                  <a:cubicBezTo>
                    <a:pt x="41078" y="510172"/>
                    <a:pt x="28327" y="489033"/>
                    <a:pt x="28327" y="438296"/>
                  </a:cubicBezTo>
                  <a:cubicBezTo>
                    <a:pt x="28327" y="411518"/>
                    <a:pt x="41078" y="384740"/>
                    <a:pt x="50990" y="370649"/>
                  </a:cubicBezTo>
                  <a:cubicBezTo>
                    <a:pt x="52406" y="369240"/>
                    <a:pt x="52406" y="367830"/>
                    <a:pt x="53822" y="366420"/>
                  </a:cubicBezTo>
                  <a:lnTo>
                    <a:pt x="83566" y="328371"/>
                  </a:lnTo>
                  <a:cubicBezTo>
                    <a:pt x="83566" y="328371"/>
                    <a:pt x="109061" y="83147"/>
                    <a:pt x="113309" y="54959"/>
                  </a:cubicBezTo>
                  <a:cubicBezTo>
                    <a:pt x="116148" y="33820"/>
                    <a:pt x="143059" y="38049"/>
                    <a:pt x="143059" y="54959"/>
                  </a:cubicBezTo>
                  <a:cubicBezTo>
                    <a:pt x="141637" y="93015"/>
                    <a:pt x="114732" y="329781"/>
                    <a:pt x="114732"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7" name="Google Shape;1847;p50"/>
            <p:cNvSpPr/>
            <p:nvPr/>
          </p:nvSpPr>
          <p:spPr>
            <a:xfrm>
              <a:off x="5358104" y="1831225"/>
              <a:ext cx="167125" cy="184619"/>
            </a:xfrm>
            <a:custGeom>
              <a:rect b="b" l="l" r="r" t="t"/>
              <a:pathLst>
                <a:path extrusionOk="0" h="184619" w="167125">
                  <a:moveTo>
                    <a:pt x="167125" y="184620"/>
                  </a:moveTo>
                  <a:cubicBezTo>
                    <a:pt x="167125" y="184620"/>
                    <a:pt x="144469" y="177578"/>
                    <a:pt x="83560" y="177578"/>
                  </a:cubicBezTo>
                  <a:cubicBezTo>
                    <a:pt x="22657" y="177578"/>
                    <a:pt x="0" y="184620"/>
                    <a:pt x="0" y="184620"/>
                  </a:cubicBezTo>
                  <a:lnTo>
                    <a:pt x="0" y="7049"/>
                  </a:lnTo>
                  <a:cubicBezTo>
                    <a:pt x="0" y="7049"/>
                    <a:pt x="22657" y="0"/>
                    <a:pt x="83560" y="0"/>
                  </a:cubicBezTo>
                  <a:cubicBezTo>
                    <a:pt x="144469" y="0"/>
                    <a:pt x="167125" y="7049"/>
                    <a:pt x="167125" y="7049"/>
                  </a:cubicBezTo>
                  <a:lnTo>
                    <a:pt x="167125" y="18462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8" name="Google Shape;1848;p50"/>
            <p:cNvSpPr/>
            <p:nvPr/>
          </p:nvSpPr>
          <p:spPr>
            <a:xfrm>
              <a:off x="5168309" y="1967928"/>
              <a:ext cx="549548" cy="462260"/>
            </a:xfrm>
            <a:custGeom>
              <a:rect b="b" l="l" r="r" t="t"/>
              <a:pathLst>
                <a:path extrusionOk="0" h="462260" w="549548">
                  <a:moveTo>
                    <a:pt x="541052" y="64833"/>
                  </a:moveTo>
                  <a:cubicBezTo>
                    <a:pt x="541052" y="64833"/>
                    <a:pt x="480149" y="0"/>
                    <a:pt x="273355" y="0"/>
                  </a:cubicBezTo>
                  <a:cubicBezTo>
                    <a:pt x="66567" y="0"/>
                    <a:pt x="7080" y="64833"/>
                    <a:pt x="7080" y="64833"/>
                  </a:cubicBezTo>
                  <a:cubicBezTo>
                    <a:pt x="19825" y="131070"/>
                    <a:pt x="16993" y="233947"/>
                    <a:pt x="0" y="300190"/>
                  </a:cubicBezTo>
                  <a:lnTo>
                    <a:pt x="45320" y="359378"/>
                  </a:lnTo>
                  <a:lnTo>
                    <a:pt x="76479" y="432664"/>
                  </a:lnTo>
                  <a:cubicBezTo>
                    <a:pt x="76479" y="432664"/>
                    <a:pt x="90646" y="462261"/>
                    <a:pt x="274777" y="462261"/>
                  </a:cubicBezTo>
                  <a:cubicBezTo>
                    <a:pt x="458902" y="462261"/>
                    <a:pt x="473069" y="432664"/>
                    <a:pt x="473069" y="432664"/>
                  </a:cubicBezTo>
                  <a:lnTo>
                    <a:pt x="504228" y="359378"/>
                  </a:lnTo>
                  <a:lnTo>
                    <a:pt x="549548" y="300190"/>
                  </a:lnTo>
                  <a:cubicBezTo>
                    <a:pt x="531140" y="233947"/>
                    <a:pt x="528301" y="131070"/>
                    <a:pt x="541052"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49" name="Google Shape;1849;p50"/>
            <p:cNvSpPr/>
            <p:nvPr/>
          </p:nvSpPr>
          <p:spPr>
            <a:xfrm>
              <a:off x="5019586" y="1785906"/>
              <a:ext cx="114731" cy="520261"/>
            </a:xfrm>
            <a:custGeom>
              <a:rect b="b" l="l" r="r" t="t"/>
              <a:pathLst>
                <a:path extrusionOk="0" h="520261" w="114731">
                  <a:moveTo>
                    <a:pt x="86404" y="289134"/>
                  </a:moveTo>
                  <a:cubicBezTo>
                    <a:pt x="97733" y="383558"/>
                    <a:pt x="100565" y="458254"/>
                    <a:pt x="80734" y="520261"/>
                  </a:cubicBezTo>
                  <a:cubicBezTo>
                    <a:pt x="58077" y="520261"/>
                    <a:pt x="41078" y="506171"/>
                    <a:pt x="26911" y="486435"/>
                  </a:cubicBezTo>
                  <a:cubicBezTo>
                    <a:pt x="12751" y="469525"/>
                    <a:pt x="0" y="448386"/>
                    <a:pt x="0" y="397649"/>
                  </a:cubicBezTo>
                  <a:cubicBezTo>
                    <a:pt x="0" y="370871"/>
                    <a:pt x="12751" y="344093"/>
                    <a:pt x="22663" y="330002"/>
                  </a:cubicBezTo>
                  <a:cubicBezTo>
                    <a:pt x="24079" y="328593"/>
                    <a:pt x="24079" y="327183"/>
                    <a:pt x="25495" y="325773"/>
                  </a:cubicBezTo>
                  <a:lnTo>
                    <a:pt x="55238" y="287724"/>
                  </a:lnTo>
                  <a:cubicBezTo>
                    <a:pt x="55238" y="287724"/>
                    <a:pt x="80734" y="42500"/>
                    <a:pt x="84982" y="14312"/>
                  </a:cubicBezTo>
                  <a:cubicBezTo>
                    <a:pt x="87820" y="-6827"/>
                    <a:pt x="114732" y="-2598"/>
                    <a:pt x="114732" y="14312"/>
                  </a:cubicBezTo>
                  <a:cubicBezTo>
                    <a:pt x="113309" y="52368"/>
                    <a:pt x="86404" y="289134"/>
                    <a:pt x="86404"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0" name="Google Shape;1850;p50"/>
            <p:cNvSpPr/>
            <p:nvPr/>
          </p:nvSpPr>
          <p:spPr>
            <a:xfrm>
              <a:off x="5750433" y="1785906"/>
              <a:ext cx="114725" cy="520261"/>
            </a:xfrm>
            <a:custGeom>
              <a:rect b="b" l="l" r="r" t="t"/>
              <a:pathLst>
                <a:path extrusionOk="0" h="520261" w="114725">
                  <a:moveTo>
                    <a:pt x="28327" y="289134"/>
                  </a:moveTo>
                  <a:cubicBezTo>
                    <a:pt x="16999" y="383558"/>
                    <a:pt x="14167" y="458254"/>
                    <a:pt x="33998" y="520261"/>
                  </a:cubicBezTo>
                  <a:cubicBezTo>
                    <a:pt x="56655" y="520261"/>
                    <a:pt x="73654" y="506171"/>
                    <a:pt x="87820" y="486435"/>
                  </a:cubicBezTo>
                  <a:cubicBezTo>
                    <a:pt x="101981" y="469525"/>
                    <a:pt x="114725" y="448386"/>
                    <a:pt x="114725" y="397649"/>
                  </a:cubicBezTo>
                  <a:cubicBezTo>
                    <a:pt x="114725" y="370871"/>
                    <a:pt x="101981" y="344093"/>
                    <a:pt x="92068" y="330002"/>
                  </a:cubicBezTo>
                  <a:cubicBezTo>
                    <a:pt x="90653" y="328593"/>
                    <a:pt x="90653" y="327183"/>
                    <a:pt x="89236" y="325773"/>
                  </a:cubicBezTo>
                  <a:lnTo>
                    <a:pt x="59493" y="287724"/>
                  </a:lnTo>
                  <a:cubicBezTo>
                    <a:pt x="59493" y="287724"/>
                    <a:pt x="33998" y="42500"/>
                    <a:pt x="29743" y="14312"/>
                  </a:cubicBezTo>
                  <a:cubicBezTo>
                    <a:pt x="26911" y="-6827"/>
                    <a:pt x="0" y="-2598"/>
                    <a:pt x="0" y="14312"/>
                  </a:cubicBezTo>
                  <a:cubicBezTo>
                    <a:pt x="1416" y="52368"/>
                    <a:pt x="28327" y="289134"/>
                    <a:pt x="28327"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1" name="Google Shape;1851;p50"/>
            <p:cNvSpPr/>
            <p:nvPr/>
          </p:nvSpPr>
          <p:spPr>
            <a:xfrm>
              <a:off x="4991258" y="1745259"/>
              <a:ext cx="906481" cy="849820"/>
            </a:xfrm>
            <a:custGeom>
              <a:rect b="b" l="l" r="r" t="t"/>
              <a:pathLst>
                <a:path extrusionOk="0" h="849820" w="906481">
                  <a:moveTo>
                    <a:pt x="869652" y="335420"/>
                  </a:moveTo>
                  <a:lnTo>
                    <a:pt x="845572" y="301593"/>
                  </a:lnTo>
                  <a:lnTo>
                    <a:pt x="820083" y="39459"/>
                  </a:lnTo>
                  <a:cubicBezTo>
                    <a:pt x="817245" y="16910"/>
                    <a:pt x="798836" y="0"/>
                    <a:pt x="774757" y="0"/>
                  </a:cubicBezTo>
                  <a:cubicBezTo>
                    <a:pt x="749262" y="0"/>
                    <a:pt x="729431" y="19729"/>
                    <a:pt x="729431" y="42278"/>
                  </a:cubicBezTo>
                  <a:lnTo>
                    <a:pt x="729431" y="136703"/>
                  </a:lnTo>
                  <a:cubicBezTo>
                    <a:pt x="729431" y="136703"/>
                    <a:pt x="641617" y="26778"/>
                    <a:pt x="451828" y="26778"/>
                  </a:cubicBezTo>
                  <a:cubicBezTo>
                    <a:pt x="262032" y="26778"/>
                    <a:pt x="174218" y="136703"/>
                    <a:pt x="174218" y="136703"/>
                  </a:cubicBezTo>
                  <a:lnTo>
                    <a:pt x="174218" y="43688"/>
                  </a:lnTo>
                  <a:cubicBezTo>
                    <a:pt x="174218" y="19729"/>
                    <a:pt x="154387" y="1410"/>
                    <a:pt x="128892" y="1410"/>
                  </a:cubicBezTo>
                  <a:cubicBezTo>
                    <a:pt x="104813" y="1410"/>
                    <a:pt x="84982" y="18320"/>
                    <a:pt x="83566" y="40869"/>
                  </a:cubicBezTo>
                  <a:lnTo>
                    <a:pt x="58077" y="303003"/>
                  </a:lnTo>
                  <a:lnTo>
                    <a:pt x="33998" y="336823"/>
                  </a:lnTo>
                  <a:cubicBezTo>
                    <a:pt x="11335" y="367830"/>
                    <a:pt x="0" y="404476"/>
                    <a:pt x="0" y="442525"/>
                  </a:cubicBezTo>
                  <a:cubicBezTo>
                    <a:pt x="0" y="493262"/>
                    <a:pt x="21247" y="541179"/>
                    <a:pt x="59493" y="577818"/>
                  </a:cubicBezTo>
                  <a:lnTo>
                    <a:pt x="87820" y="604596"/>
                  </a:lnTo>
                  <a:lnTo>
                    <a:pt x="93485" y="615874"/>
                  </a:lnTo>
                  <a:cubicBezTo>
                    <a:pt x="109061" y="645465"/>
                    <a:pt x="126060" y="672243"/>
                    <a:pt x="145891" y="700431"/>
                  </a:cubicBezTo>
                  <a:lnTo>
                    <a:pt x="175635" y="741299"/>
                  </a:lnTo>
                  <a:lnTo>
                    <a:pt x="175635" y="794855"/>
                  </a:lnTo>
                  <a:cubicBezTo>
                    <a:pt x="175635" y="811765"/>
                    <a:pt x="188379" y="827272"/>
                    <a:pt x="206794" y="830091"/>
                  </a:cubicBezTo>
                  <a:cubicBezTo>
                    <a:pt x="246450" y="838543"/>
                    <a:pt x="328600" y="849821"/>
                    <a:pt x="453244" y="849821"/>
                  </a:cubicBezTo>
                  <a:cubicBezTo>
                    <a:pt x="579298" y="849821"/>
                    <a:pt x="660031" y="838543"/>
                    <a:pt x="699687" y="830091"/>
                  </a:cubicBezTo>
                  <a:cubicBezTo>
                    <a:pt x="718102" y="825862"/>
                    <a:pt x="730847" y="811765"/>
                    <a:pt x="730847" y="794855"/>
                  </a:cubicBezTo>
                  <a:lnTo>
                    <a:pt x="730847" y="741299"/>
                  </a:lnTo>
                  <a:lnTo>
                    <a:pt x="760590" y="700431"/>
                  </a:lnTo>
                  <a:cubicBezTo>
                    <a:pt x="780421" y="673653"/>
                    <a:pt x="797420" y="645465"/>
                    <a:pt x="812997" y="615874"/>
                  </a:cubicBezTo>
                  <a:lnTo>
                    <a:pt x="818667" y="604596"/>
                  </a:lnTo>
                  <a:lnTo>
                    <a:pt x="846994" y="577818"/>
                  </a:lnTo>
                  <a:cubicBezTo>
                    <a:pt x="885234" y="542588"/>
                    <a:pt x="906482" y="493262"/>
                    <a:pt x="906482" y="442525"/>
                  </a:cubicBezTo>
                  <a:cubicBezTo>
                    <a:pt x="903649" y="404476"/>
                    <a:pt x="892315" y="367830"/>
                    <a:pt x="869652" y="335420"/>
                  </a:cubicBezTo>
                  <a:close/>
                  <a:moveTo>
                    <a:pt x="114732" y="329781"/>
                  </a:moveTo>
                  <a:cubicBezTo>
                    <a:pt x="126060" y="424206"/>
                    <a:pt x="128892" y="498901"/>
                    <a:pt x="109061" y="560908"/>
                  </a:cubicBezTo>
                  <a:cubicBezTo>
                    <a:pt x="86404" y="560908"/>
                    <a:pt x="69405" y="546818"/>
                    <a:pt x="55238" y="527082"/>
                  </a:cubicBezTo>
                  <a:cubicBezTo>
                    <a:pt x="62325" y="515811"/>
                    <a:pt x="69405" y="493262"/>
                    <a:pt x="69405" y="448164"/>
                  </a:cubicBezTo>
                  <a:cubicBezTo>
                    <a:pt x="69405" y="401657"/>
                    <a:pt x="60909" y="380517"/>
                    <a:pt x="52406" y="370649"/>
                  </a:cubicBezTo>
                  <a:cubicBezTo>
                    <a:pt x="53822" y="369240"/>
                    <a:pt x="53822" y="367830"/>
                    <a:pt x="55238" y="366420"/>
                  </a:cubicBezTo>
                  <a:lnTo>
                    <a:pt x="84982" y="328371"/>
                  </a:lnTo>
                  <a:cubicBezTo>
                    <a:pt x="84982" y="328371"/>
                    <a:pt x="110477" y="83147"/>
                    <a:pt x="114732" y="54959"/>
                  </a:cubicBezTo>
                  <a:cubicBezTo>
                    <a:pt x="117564" y="33820"/>
                    <a:pt x="144475" y="38049"/>
                    <a:pt x="144475" y="54959"/>
                  </a:cubicBezTo>
                  <a:cubicBezTo>
                    <a:pt x="141637" y="93015"/>
                    <a:pt x="114732" y="329781"/>
                    <a:pt x="114732" y="329781"/>
                  </a:cubicBezTo>
                  <a:close/>
                  <a:moveTo>
                    <a:pt x="698271" y="775126"/>
                  </a:moveTo>
                  <a:cubicBezTo>
                    <a:pt x="698271" y="792036"/>
                    <a:pt x="685527" y="797674"/>
                    <a:pt x="667112" y="801903"/>
                  </a:cubicBezTo>
                  <a:cubicBezTo>
                    <a:pt x="627456" y="810362"/>
                    <a:pt x="575049" y="821633"/>
                    <a:pt x="448989" y="821633"/>
                  </a:cubicBezTo>
                  <a:cubicBezTo>
                    <a:pt x="322935" y="821633"/>
                    <a:pt x="271945" y="810362"/>
                    <a:pt x="230873" y="801903"/>
                  </a:cubicBezTo>
                  <a:cubicBezTo>
                    <a:pt x="212458" y="797674"/>
                    <a:pt x="199714" y="792036"/>
                    <a:pt x="199714" y="775126"/>
                  </a:cubicBezTo>
                  <a:lnTo>
                    <a:pt x="199714" y="753986"/>
                  </a:lnTo>
                  <a:cubicBezTo>
                    <a:pt x="246450" y="763848"/>
                    <a:pt x="304521" y="776535"/>
                    <a:pt x="447573" y="776535"/>
                  </a:cubicBezTo>
                  <a:cubicBezTo>
                    <a:pt x="590626" y="776535"/>
                    <a:pt x="650119" y="762445"/>
                    <a:pt x="695439" y="753986"/>
                  </a:cubicBezTo>
                  <a:lnTo>
                    <a:pt x="695439" y="775126"/>
                  </a:lnTo>
                  <a:lnTo>
                    <a:pt x="698271" y="775126"/>
                  </a:lnTo>
                  <a:close/>
                  <a:moveTo>
                    <a:pt x="757758" y="574999"/>
                  </a:moveTo>
                  <a:cubicBezTo>
                    <a:pt x="746430" y="624326"/>
                    <a:pt x="726599" y="669424"/>
                    <a:pt x="699687" y="711708"/>
                  </a:cubicBezTo>
                  <a:cubicBezTo>
                    <a:pt x="699687" y="711708"/>
                    <a:pt x="628872" y="738486"/>
                    <a:pt x="451828" y="738486"/>
                  </a:cubicBezTo>
                  <a:lnTo>
                    <a:pt x="450405" y="738486"/>
                  </a:lnTo>
                  <a:cubicBezTo>
                    <a:pt x="273361" y="738486"/>
                    <a:pt x="202546" y="711708"/>
                    <a:pt x="202546" y="711708"/>
                  </a:cubicBezTo>
                  <a:cubicBezTo>
                    <a:pt x="175635" y="669424"/>
                    <a:pt x="155803" y="624326"/>
                    <a:pt x="144475" y="574999"/>
                  </a:cubicBezTo>
                  <a:cubicBezTo>
                    <a:pt x="162884" y="477761"/>
                    <a:pt x="160051" y="377698"/>
                    <a:pt x="144475" y="274815"/>
                  </a:cubicBezTo>
                  <a:cubicBezTo>
                    <a:pt x="144475" y="274815"/>
                    <a:pt x="189795" y="128245"/>
                    <a:pt x="366846" y="91605"/>
                  </a:cubicBezTo>
                  <a:cubicBezTo>
                    <a:pt x="366846" y="91605"/>
                    <a:pt x="389503" y="84557"/>
                    <a:pt x="450405" y="84557"/>
                  </a:cubicBezTo>
                  <a:cubicBezTo>
                    <a:pt x="511315" y="84557"/>
                    <a:pt x="533971" y="91605"/>
                    <a:pt x="533971" y="91605"/>
                  </a:cubicBezTo>
                  <a:cubicBezTo>
                    <a:pt x="712438" y="128245"/>
                    <a:pt x="757758" y="274815"/>
                    <a:pt x="757758" y="274815"/>
                  </a:cubicBezTo>
                  <a:cubicBezTo>
                    <a:pt x="740766" y="377698"/>
                    <a:pt x="739349" y="479165"/>
                    <a:pt x="757758" y="574999"/>
                  </a:cubicBezTo>
                  <a:close/>
                  <a:moveTo>
                    <a:pt x="846994" y="527082"/>
                  </a:moveTo>
                  <a:cubicBezTo>
                    <a:pt x="832828" y="546818"/>
                    <a:pt x="815829" y="560908"/>
                    <a:pt x="793172" y="560908"/>
                  </a:cubicBezTo>
                  <a:cubicBezTo>
                    <a:pt x="773341" y="498901"/>
                    <a:pt x="776173" y="424206"/>
                    <a:pt x="787502" y="329781"/>
                  </a:cubicBezTo>
                  <a:cubicBezTo>
                    <a:pt x="787502" y="329781"/>
                    <a:pt x="760590" y="94424"/>
                    <a:pt x="757758" y="56369"/>
                  </a:cubicBezTo>
                  <a:cubicBezTo>
                    <a:pt x="756342" y="39459"/>
                    <a:pt x="784669" y="35230"/>
                    <a:pt x="787502" y="56369"/>
                  </a:cubicBezTo>
                  <a:cubicBezTo>
                    <a:pt x="790340" y="84557"/>
                    <a:pt x="817245" y="329781"/>
                    <a:pt x="817245" y="329781"/>
                  </a:cubicBezTo>
                  <a:lnTo>
                    <a:pt x="846994" y="367830"/>
                  </a:lnTo>
                  <a:cubicBezTo>
                    <a:pt x="848411" y="369240"/>
                    <a:pt x="848411" y="370649"/>
                    <a:pt x="849827" y="372059"/>
                  </a:cubicBezTo>
                  <a:cubicBezTo>
                    <a:pt x="841324" y="381927"/>
                    <a:pt x="832828" y="403066"/>
                    <a:pt x="832828" y="449574"/>
                  </a:cubicBezTo>
                  <a:cubicBezTo>
                    <a:pt x="832828" y="493262"/>
                    <a:pt x="839908" y="515811"/>
                    <a:pt x="846994"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2" name="Google Shape;1852;p50"/>
            <p:cNvSpPr/>
            <p:nvPr/>
          </p:nvSpPr>
          <p:spPr>
            <a:xfrm>
              <a:off x="5498319" y="2086311"/>
              <a:ext cx="141642" cy="225494"/>
            </a:xfrm>
            <a:custGeom>
              <a:rect b="b" l="l" r="r" t="t"/>
              <a:pathLst>
                <a:path extrusionOk="0" h="225494" w="141642">
                  <a:moveTo>
                    <a:pt x="84982" y="126841"/>
                  </a:moveTo>
                  <a:lnTo>
                    <a:pt x="70822" y="126841"/>
                  </a:lnTo>
                  <a:lnTo>
                    <a:pt x="70822" y="140932"/>
                  </a:lnTo>
                  <a:lnTo>
                    <a:pt x="56655" y="140932"/>
                  </a:lnTo>
                  <a:lnTo>
                    <a:pt x="56655" y="155029"/>
                  </a:lnTo>
                  <a:lnTo>
                    <a:pt x="42494" y="155029"/>
                  </a:lnTo>
                  <a:lnTo>
                    <a:pt x="42494" y="169120"/>
                  </a:lnTo>
                  <a:lnTo>
                    <a:pt x="28327" y="169120"/>
                  </a:lnTo>
                  <a:lnTo>
                    <a:pt x="28327" y="183217"/>
                  </a:lnTo>
                  <a:lnTo>
                    <a:pt x="0" y="183217"/>
                  </a:lnTo>
                  <a:lnTo>
                    <a:pt x="0" y="225495"/>
                  </a:lnTo>
                  <a:lnTo>
                    <a:pt x="42494" y="225495"/>
                  </a:lnTo>
                  <a:lnTo>
                    <a:pt x="42494" y="211398"/>
                  </a:lnTo>
                  <a:lnTo>
                    <a:pt x="56655" y="211398"/>
                  </a:lnTo>
                  <a:lnTo>
                    <a:pt x="56655" y="197307"/>
                  </a:lnTo>
                  <a:lnTo>
                    <a:pt x="70822" y="197307"/>
                  </a:lnTo>
                  <a:lnTo>
                    <a:pt x="70822" y="183217"/>
                  </a:lnTo>
                  <a:lnTo>
                    <a:pt x="84982" y="183217"/>
                  </a:lnTo>
                  <a:lnTo>
                    <a:pt x="84982" y="169120"/>
                  </a:lnTo>
                  <a:lnTo>
                    <a:pt x="99149" y="169120"/>
                  </a:lnTo>
                  <a:lnTo>
                    <a:pt x="99149" y="155029"/>
                  </a:lnTo>
                  <a:lnTo>
                    <a:pt x="113309" y="155029"/>
                  </a:lnTo>
                  <a:lnTo>
                    <a:pt x="113309" y="140932"/>
                  </a:lnTo>
                  <a:lnTo>
                    <a:pt x="127476" y="140932"/>
                  </a:lnTo>
                  <a:lnTo>
                    <a:pt x="127476" y="126841"/>
                  </a:lnTo>
                  <a:lnTo>
                    <a:pt x="141643" y="126841"/>
                  </a:lnTo>
                  <a:lnTo>
                    <a:pt x="141643" y="98653"/>
                  </a:lnTo>
                  <a:lnTo>
                    <a:pt x="127476" y="98653"/>
                  </a:lnTo>
                  <a:lnTo>
                    <a:pt x="127476" y="84563"/>
                  </a:lnTo>
                  <a:lnTo>
                    <a:pt x="113309" y="84563"/>
                  </a:lnTo>
                  <a:lnTo>
                    <a:pt x="113309" y="70466"/>
                  </a:lnTo>
                  <a:lnTo>
                    <a:pt x="99149" y="70466"/>
                  </a:lnTo>
                  <a:lnTo>
                    <a:pt x="99149" y="56375"/>
                  </a:lnTo>
                  <a:lnTo>
                    <a:pt x="84982" y="56375"/>
                  </a:lnTo>
                  <a:lnTo>
                    <a:pt x="84982" y="42285"/>
                  </a:lnTo>
                  <a:lnTo>
                    <a:pt x="70822" y="42285"/>
                  </a:lnTo>
                  <a:lnTo>
                    <a:pt x="70822" y="28188"/>
                  </a:lnTo>
                  <a:lnTo>
                    <a:pt x="56655" y="28188"/>
                  </a:lnTo>
                  <a:lnTo>
                    <a:pt x="56655" y="14097"/>
                  </a:lnTo>
                  <a:lnTo>
                    <a:pt x="42494" y="14097"/>
                  </a:lnTo>
                  <a:lnTo>
                    <a:pt x="42494" y="0"/>
                  </a:lnTo>
                  <a:lnTo>
                    <a:pt x="0" y="0"/>
                  </a:lnTo>
                  <a:lnTo>
                    <a:pt x="0" y="42285"/>
                  </a:lnTo>
                  <a:lnTo>
                    <a:pt x="28327" y="42285"/>
                  </a:lnTo>
                  <a:lnTo>
                    <a:pt x="28327" y="56375"/>
                  </a:lnTo>
                  <a:lnTo>
                    <a:pt x="42494" y="56375"/>
                  </a:lnTo>
                  <a:lnTo>
                    <a:pt x="42494" y="70466"/>
                  </a:lnTo>
                  <a:lnTo>
                    <a:pt x="56655" y="70466"/>
                  </a:lnTo>
                  <a:lnTo>
                    <a:pt x="56655" y="84563"/>
                  </a:lnTo>
                  <a:lnTo>
                    <a:pt x="70822" y="84563"/>
                  </a:lnTo>
                  <a:lnTo>
                    <a:pt x="70822" y="98653"/>
                  </a:lnTo>
                  <a:lnTo>
                    <a:pt x="84982" y="98653"/>
                  </a:lnTo>
                  <a:lnTo>
                    <a:pt x="84982" y="112750"/>
                  </a:lnTo>
                  <a:lnTo>
                    <a:pt x="84982"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3" name="Google Shape;1853;p50"/>
            <p:cNvSpPr/>
            <p:nvPr/>
          </p:nvSpPr>
          <p:spPr>
            <a:xfrm>
              <a:off x="5271700" y="2086311"/>
              <a:ext cx="141636" cy="225494"/>
            </a:xfrm>
            <a:custGeom>
              <a:rect b="b" l="l" r="r" t="t"/>
              <a:pathLst>
                <a:path extrusionOk="0" h="225494" w="141636">
                  <a:moveTo>
                    <a:pt x="84982" y="126841"/>
                  </a:moveTo>
                  <a:lnTo>
                    <a:pt x="70821" y="126841"/>
                  </a:lnTo>
                  <a:lnTo>
                    <a:pt x="70821" y="140932"/>
                  </a:lnTo>
                  <a:lnTo>
                    <a:pt x="56655" y="140932"/>
                  </a:lnTo>
                  <a:lnTo>
                    <a:pt x="56655" y="155029"/>
                  </a:lnTo>
                  <a:lnTo>
                    <a:pt x="42494" y="155029"/>
                  </a:lnTo>
                  <a:lnTo>
                    <a:pt x="42494" y="169120"/>
                  </a:lnTo>
                  <a:lnTo>
                    <a:pt x="28327" y="169120"/>
                  </a:lnTo>
                  <a:lnTo>
                    <a:pt x="28327" y="183217"/>
                  </a:lnTo>
                  <a:lnTo>
                    <a:pt x="0" y="183217"/>
                  </a:lnTo>
                  <a:lnTo>
                    <a:pt x="0" y="225495"/>
                  </a:lnTo>
                  <a:lnTo>
                    <a:pt x="42494" y="225495"/>
                  </a:lnTo>
                  <a:lnTo>
                    <a:pt x="42494" y="211398"/>
                  </a:lnTo>
                  <a:lnTo>
                    <a:pt x="56655" y="211398"/>
                  </a:lnTo>
                  <a:lnTo>
                    <a:pt x="56655" y="197307"/>
                  </a:lnTo>
                  <a:lnTo>
                    <a:pt x="70821" y="197307"/>
                  </a:lnTo>
                  <a:lnTo>
                    <a:pt x="70821" y="183217"/>
                  </a:lnTo>
                  <a:lnTo>
                    <a:pt x="84982" y="183217"/>
                  </a:lnTo>
                  <a:lnTo>
                    <a:pt x="84982" y="169120"/>
                  </a:lnTo>
                  <a:lnTo>
                    <a:pt x="99149" y="169120"/>
                  </a:lnTo>
                  <a:lnTo>
                    <a:pt x="99149" y="155029"/>
                  </a:lnTo>
                  <a:lnTo>
                    <a:pt x="113309" y="155029"/>
                  </a:lnTo>
                  <a:lnTo>
                    <a:pt x="113309" y="140932"/>
                  </a:lnTo>
                  <a:lnTo>
                    <a:pt x="127476" y="140932"/>
                  </a:lnTo>
                  <a:lnTo>
                    <a:pt x="127476" y="126841"/>
                  </a:lnTo>
                  <a:lnTo>
                    <a:pt x="141637" y="126841"/>
                  </a:lnTo>
                  <a:lnTo>
                    <a:pt x="141637" y="98653"/>
                  </a:lnTo>
                  <a:lnTo>
                    <a:pt x="127476" y="98653"/>
                  </a:lnTo>
                  <a:lnTo>
                    <a:pt x="127476" y="84563"/>
                  </a:lnTo>
                  <a:lnTo>
                    <a:pt x="113309" y="84563"/>
                  </a:lnTo>
                  <a:lnTo>
                    <a:pt x="113309" y="70466"/>
                  </a:lnTo>
                  <a:lnTo>
                    <a:pt x="99149" y="70466"/>
                  </a:lnTo>
                  <a:lnTo>
                    <a:pt x="99149" y="56375"/>
                  </a:lnTo>
                  <a:lnTo>
                    <a:pt x="84982" y="56375"/>
                  </a:lnTo>
                  <a:lnTo>
                    <a:pt x="84982" y="42285"/>
                  </a:lnTo>
                  <a:lnTo>
                    <a:pt x="70821" y="42285"/>
                  </a:lnTo>
                  <a:lnTo>
                    <a:pt x="70821" y="28188"/>
                  </a:lnTo>
                  <a:lnTo>
                    <a:pt x="56655" y="28188"/>
                  </a:lnTo>
                  <a:lnTo>
                    <a:pt x="56655" y="14097"/>
                  </a:lnTo>
                  <a:lnTo>
                    <a:pt x="42494" y="14097"/>
                  </a:lnTo>
                  <a:lnTo>
                    <a:pt x="42494" y="0"/>
                  </a:lnTo>
                  <a:lnTo>
                    <a:pt x="0" y="0"/>
                  </a:lnTo>
                  <a:lnTo>
                    <a:pt x="0" y="42285"/>
                  </a:lnTo>
                  <a:lnTo>
                    <a:pt x="28327" y="42285"/>
                  </a:lnTo>
                  <a:lnTo>
                    <a:pt x="28327" y="56375"/>
                  </a:lnTo>
                  <a:lnTo>
                    <a:pt x="42494" y="56375"/>
                  </a:lnTo>
                  <a:lnTo>
                    <a:pt x="42494" y="70466"/>
                  </a:lnTo>
                  <a:lnTo>
                    <a:pt x="56655" y="70466"/>
                  </a:lnTo>
                  <a:lnTo>
                    <a:pt x="56655" y="84563"/>
                  </a:lnTo>
                  <a:lnTo>
                    <a:pt x="70821" y="84563"/>
                  </a:lnTo>
                  <a:lnTo>
                    <a:pt x="70821" y="98653"/>
                  </a:lnTo>
                  <a:lnTo>
                    <a:pt x="84982" y="98653"/>
                  </a:lnTo>
                  <a:lnTo>
                    <a:pt x="84982" y="112750"/>
                  </a:lnTo>
                  <a:lnTo>
                    <a:pt x="84982"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4" name="Google Shape;1854;p50"/>
            <p:cNvSpPr/>
            <p:nvPr/>
          </p:nvSpPr>
          <p:spPr>
            <a:xfrm>
              <a:off x="5512485" y="2086311"/>
              <a:ext cx="141637" cy="225494"/>
            </a:xfrm>
            <a:custGeom>
              <a:rect b="b" l="l" r="r" t="t"/>
              <a:pathLst>
                <a:path extrusionOk="0" h="225494" w="141637">
                  <a:moveTo>
                    <a:pt x="84982" y="126841"/>
                  </a:moveTo>
                  <a:lnTo>
                    <a:pt x="70815" y="126841"/>
                  </a:lnTo>
                  <a:lnTo>
                    <a:pt x="70815" y="140932"/>
                  </a:lnTo>
                  <a:lnTo>
                    <a:pt x="56655" y="140932"/>
                  </a:lnTo>
                  <a:lnTo>
                    <a:pt x="56655" y="155029"/>
                  </a:lnTo>
                  <a:lnTo>
                    <a:pt x="42488" y="155029"/>
                  </a:lnTo>
                  <a:lnTo>
                    <a:pt x="42488" y="169120"/>
                  </a:lnTo>
                  <a:lnTo>
                    <a:pt x="28327" y="169120"/>
                  </a:lnTo>
                  <a:lnTo>
                    <a:pt x="28327" y="183217"/>
                  </a:lnTo>
                  <a:lnTo>
                    <a:pt x="0" y="183217"/>
                  </a:lnTo>
                  <a:lnTo>
                    <a:pt x="0" y="225495"/>
                  </a:lnTo>
                  <a:lnTo>
                    <a:pt x="42488" y="225495"/>
                  </a:lnTo>
                  <a:lnTo>
                    <a:pt x="42488" y="211398"/>
                  </a:lnTo>
                  <a:lnTo>
                    <a:pt x="56655" y="211398"/>
                  </a:lnTo>
                  <a:lnTo>
                    <a:pt x="56655" y="197307"/>
                  </a:lnTo>
                  <a:lnTo>
                    <a:pt x="70815" y="197307"/>
                  </a:lnTo>
                  <a:lnTo>
                    <a:pt x="70815" y="183217"/>
                  </a:lnTo>
                  <a:lnTo>
                    <a:pt x="84982" y="183217"/>
                  </a:lnTo>
                  <a:lnTo>
                    <a:pt x="84982" y="169120"/>
                  </a:lnTo>
                  <a:lnTo>
                    <a:pt x="99143" y="169120"/>
                  </a:lnTo>
                  <a:lnTo>
                    <a:pt x="99143" y="155029"/>
                  </a:lnTo>
                  <a:lnTo>
                    <a:pt x="113310" y="155029"/>
                  </a:lnTo>
                  <a:lnTo>
                    <a:pt x="113310" y="140932"/>
                  </a:lnTo>
                  <a:lnTo>
                    <a:pt x="127470" y="140932"/>
                  </a:lnTo>
                  <a:lnTo>
                    <a:pt x="127470" y="126841"/>
                  </a:lnTo>
                  <a:lnTo>
                    <a:pt x="141637" y="126841"/>
                  </a:lnTo>
                  <a:lnTo>
                    <a:pt x="141637" y="98653"/>
                  </a:lnTo>
                  <a:lnTo>
                    <a:pt x="127470" y="98653"/>
                  </a:lnTo>
                  <a:lnTo>
                    <a:pt x="127470" y="84563"/>
                  </a:lnTo>
                  <a:lnTo>
                    <a:pt x="113310" y="84563"/>
                  </a:lnTo>
                  <a:lnTo>
                    <a:pt x="113310" y="70466"/>
                  </a:lnTo>
                  <a:lnTo>
                    <a:pt x="99143" y="70466"/>
                  </a:lnTo>
                  <a:lnTo>
                    <a:pt x="99143" y="56375"/>
                  </a:lnTo>
                  <a:lnTo>
                    <a:pt x="84982" y="56375"/>
                  </a:lnTo>
                  <a:lnTo>
                    <a:pt x="84982" y="42285"/>
                  </a:lnTo>
                  <a:lnTo>
                    <a:pt x="70815" y="42285"/>
                  </a:lnTo>
                  <a:lnTo>
                    <a:pt x="70815" y="28188"/>
                  </a:lnTo>
                  <a:lnTo>
                    <a:pt x="56655" y="28188"/>
                  </a:lnTo>
                  <a:lnTo>
                    <a:pt x="56655" y="14097"/>
                  </a:lnTo>
                  <a:lnTo>
                    <a:pt x="42488" y="14097"/>
                  </a:lnTo>
                  <a:lnTo>
                    <a:pt x="42488" y="0"/>
                  </a:lnTo>
                  <a:lnTo>
                    <a:pt x="0" y="0"/>
                  </a:lnTo>
                  <a:lnTo>
                    <a:pt x="0" y="42285"/>
                  </a:lnTo>
                  <a:lnTo>
                    <a:pt x="28327" y="42285"/>
                  </a:lnTo>
                  <a:lnTo>
                    <a:pt x="28327" y="56375"/>
                  </a:lnTo>
                  <a:lnTo>
                    <a:pt x="42488" y="56375"/>
                  </a:lnTo>
                  <a:lnTo>
                    <a:pt x="42488" y="70466"/>
                  </a:lnTo>
                  <a:lnTo>
                    <a:pt x="56655" y="70466"/>
                  </a:lnTo>
                  <a:lnTo>
                    <a:pt x="56655" y="84563"/>
                  </a:lnTo>
                  <a:lnTo>
                    <a:pt x="70815" y="84563"/>
                  </a:lnTo>
                  <a:lnTo>
                    <a:pt x="70815" y="98653"/>
                  </a:lnTo>
                  <a:lnTo>
                    <a:pt x="84982" y="98653"/>
                  </a:lnTo>
                  <a:lnTo>
                    <a:pt x="84982" y="112750"/>
                  </a:lnTo>
                  <a:lnTo>
                    <a:pt x="84982"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5" name="Google Shape;1855;p50"/>
            <p:cNvSpPr/>
            <p:nvPr/>
          </p:nvSpPr>
          <p:spPr>
            <a:xfrm>
              <a:off x="5285866" y="2086311"/>
              <a:ext cx="141636" cy="225494"/>
            </a:xfrm>
            <a:custGeom>
              <a:rect b="b" l="l" r="r" t="t"/>
              <a:pathLst>
                <a:path extrusionOk="0" h="225494" w="141636">
                  <a:moveTo>
                    <a:pt x="84982" y="126841"/>
                  </a:moveTo>
                  <a:lnTo>
                    <a:pt x="70815" y="126841"/>
                  </a:lnTo>
                  <a:lnTo>
                    <a:pt x="70815" y="140932"/>
                  </a:lnTo>
                  <a:lnTo>
                    <a:pt x="56655" y="140932"/>
                  </a:lnTo>
                  <a:lnTo>
                    <a:pt x="56655" y="155029"/>
                  </a:lnTo>
                  <a:lnTo>
                    <a:pt x="42488" y="155029"/>
                  </a:lnTo>
                  <a:lnTo>
                    <a:pt x="42488" y="169120"/>
                  </a:lnTo>
                  <a:lnTo>
                    <a:pt x="28327" y="169120"/>
                  </a:lnTo>
                  <a:lnTo>
                    <a:pt x="28327" y="183217"/>
                  </a:lnTo>
                  <a:lnTo>
                    <a:pt x="0" y="183217"/>
                  </a:lnTo>
                  <a:lnTo>
                    <a:pt x="0" y="225495"/>
                  </a:lnTo>
                  <a:lnTo>
                    <a:pt x="42488" y="225495"/>
                  </a:lnTo>
                  <a:lnTo>
                    <a:pt x="42488" y="211398"/>
                  </a:lnTo>
                  <a:lnTo>
                    <a:pt x="56655" y="211398"/>
                  </a:lnTo>
                  <a:lnTo>
                    <a:pt x="56655" y="197307"/>
                  </a:lnTo>
                  <a:lnTo>
                    <a:pt x="70815" y="197307"/>
                  </a:lnTo>
                  <a:lnTo>
                    <a:pt x="70815" y="183217"/>
                  </a:lnTo>
                  <a:lnTo>
                    <a:pt x="84982" y="183217"/>
                  </a:lnTo>
                  <a:lnTo>
                    <a:pt x="84982" y="169120"/>
                  </a:lnTo>
                  <a:lnTo>
                    <a:pt x="99143" y="169120"/>
                  </a:lnTo>
                  <a:lnTo>
                    <a:pt x="99143" y="155029"/>
                  </a:lnTo>
                  <a:lnTo>
                    <a:pt x="113309" y="155029"/>
                  </a:lnTo>
                  <a:lnTo>
                    <a:pt x="113309" y="140932"/>
                  </a:lnTo>
                  <a:lnTo>
                    <a:pt x="127470" y="140932"/>
                  </a:lnTo>
                  <a:lnTo>
                    <a:pt x="127470" y="126841"/>
                  </a:lnTo>
                  <a:lnTo>
                    <a:pt x="141637" y="126841"/>
                  </a:lnTo>
                  <a:lnTo>
                    <a:pt x="141637" y="98653"/>
                  </a:lnTo>
                  <a:lnTo>
                    <a:pt x="127470" y="98653"/>
                  </a:lnTo>
                  <a:lnTo>
                    <a:pt x="127470" y="84563"/>
                  </a:lnTo>
                  <a:lnTo>
                    <a:pt x="113309" y="84563"/>
                  </a:lnTo>
                  <a:lnTo>
                    <a:pt x="113309" y="70466"/>
                  </a:lnTo>
                  <a:lnTo>
                    <a:pt x="99143" y="70466"/>
                  </a:lnTo>
                  <a:lnTo>
                    <a:pt x="99143" y="56375"/>
                  </a:lnTo>
                  <a:lnTo>
                    <a:pt x="84982" y="56375"/>
                  </a:lnTo>
                  <a:lnTo>
                    <a:pt x="84982" y="42285"/>
                  </a:lnTo>
                  <a:lnTo>
                    <a:pt x="70815" y="42285"/>
                  </a:lnTo>
                  <a:lnTo>
                    <a:pt x="70815" y="28188"/>
                  </a:lnTo>
                  <a:lnTo>
                    <a:pt x="56655" y="28188"/>
                  </a:lnTo>
                  <a:lnTo>
                    <a:pt x="56655" y="14097"/>
                  </a:lnTo>
                  <a:lnTo>
                    <a:pt x="42488" y="14097"/>
                  </a:lnTo>
                  <a:lnTo>
                    <a:pt x="42488" y="0"/>
                  </a:lnTo>
                  <a:lnTo>
                    <a:pt x="0" y="0"/>
                  </a:lnTo>
                  <a:lnTo>
                    <a:pt x="0" y="42285"/>
                  </a:lnTo>
                  <a:lnTo>
                    <a:pt x="28327" y="42285"/>
                  </a:lnTo>
                  <a:lnTo>
                    <a:pt x="28327" y="56375"/>
                  </a:lnTo>
                  <a:lnTo>
                    <a:pt x="42488" y="56375"/>
                  </a:lnTo>
                  <a:lnTo>
                    <a:pt x="42488" y="70466"/>
                  </a:lnTo>
                  <a:lnTo>
                    <a:pt x="56655" y="70466"/>
                  </a:lnTo>
                  <a:lnTo>
                    <a:pt x="56655" y="84563"/>
                  </a:lnTo>
                  <a:lnTo>
                    <a:pt x="70815" y="84563"/>
                  </a:lnTo>
                  <a:lnTo>
                    <a:pt x="70815" y="98653"/>
                  </a:lnTo>
                  <a:lnTo>
                    <a:pt x="84982" y="98653"/>
                  </a:lnTo>
                  <a:lnTo>
                    <a:pt x="84982" y="112750"/>
                  </a:lnTo>
                  <a:lnTo>
                    <a:pt x="84982"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56" name="Google Shape;1856;p50"/>
          <p:cNvGrpSpPr/>
          <p:nvPr/>
        </p:nvGrpSpPr>
        <p:grpSpPr>
          <a:xfrm>
            <a:off x="500539" y="2557780"/>
            <a:ext cx="529563" cy="496465"/>
            <a:chOff x="1044016" y="2992793"/>
            <a:chExt cx="906475" cy="849820"/>
          </a:xfrm>
        </p:grpSpPr>
        <p:sp>
          <p:nvSpPr>
            <p:cNvPr id="1857" name="Google Shape;1857;p50"/>
            <p:cNvSpPr/>
            <p:nvPr/>
          </p:nvSpPr>
          <p:spPr>
            <a:xfrm>
              <a:off x="1044016" y="2992793"/>
              <a:ext cx="906475" cy="849820"/>
            </a:xfrm>
            <a:custGeom>
              <a:rect b="b" l="l" r="r" t="t"/>
              <a:pathLst>
                <a:path extrusionOk="0" h="849820" w="906475">
                  <a:moveTo>
                    <a:pt x="869652" y="335420"/>
                  </a:moveTo>
                  <a:lnTo>
                    <a:pt x="845572" y="301593"/>
                  </a:lnTo>
                  <a:lnTo>
                    <a:pt x="820077" y="39459"/>
                  </a:lnTo>
                  <a:cubicBezTo>
                    <a:pt x="817245" y="16910"/>
                    <a:pt x="797420" y="0"/>
                    <a:pt x="774757" y="0"/>
                  </a:cubicBezTo>
                  <a:cubicBezTo>
                    <a:pt x="749262" y="0"/>
                    <a:pt x="729431" y="19729"/>
                    <a:pt x="729431" y="42278"/>
                  </a:cubicBezTo>
                  <a:lnTo>
                    <a:pt x="729431" y="136703"/>
                  </a:lnTo>
                  <a:cubicBezTo>
                    <a:pt x="729431" y="136703"/>
                    <a:pt x="641617" y="26778"/>
                    <a:pt x="451822" y="26778"/>
                  </a:cubicBezTo>
                  <a:cubicBezTo>
                    <a:pt x="262033" y="26778"/>
                    <a:pt x="174212" y="136703"/>
                    <a:pt x="174212" y="136703"/>
                  </a:cubicBezTo>
                  <a:lnTo>
                    <a:pt x="174212" y="43688"/>
                  </a:lnTo>
                  <a:cubicBezTo>
                    <a:pt x="174212" y="19729"/>
                    <a:pt x="154388" y="1410"/>
                    <a:pt x="128892" y="1410"/>
                  </a:cubicBezTo>
                  <a:cubicBezTo>
                    <a:pt x="104813" y="1410"/>
                    <a:pt x="84982" y="18320"/>
                    <a:pt x="83566" y="40869"/>
                  </a:cubicBezTo>
                  <a:lnTo>
                    <a:pt x="58071" y="303003"/>
                  </a:lnTo>
                  <a:lnTo>
                    <a:pt x="33998" y="336829"/>
                  </a:lnTo>
                  <a:cubicBezTo>
                    <a:pt x="11335" y="367836"/>
                    <a:pt x="0" y="404476"/>
                    <a:pt x="0" y="442525"/>
                  </a:cubicBezTo>
                  <a:cubicBezTo>
                    <a:pt x="0" y="493262"/>
                    <a:pt x="21247" y="541179"/>
                    <a:pt x="59487" y="577825"/>
                  </a:cubicBezTo>
                  <a:lnTo>
                    <a:pt x="87814" y="604602"/>
                  </a:lnTo>
                  <a:lnTo>
                    <a:pt x="93485" y="615874"/>
                  </a:lnTo>
                  <a:cubicBezTo>
                    <a:pt x="109061" y="645471"/>
                    <a:pt x="126060" y="672249"/>
                    <a:pt x="145885" y="700437"/>
                  </a:cubicBezTo>
                  <a:lnTo>
                    <a:pt x="175635" y="741305"/>
                  </a:lnTo>
                  <a:lnTo>
                    <a:pt x="175635" y="794861"/>
                  </a:lnTo>
                  <a:cubicBezTo>
                    <a:pt x="175635" y="811771"/>
                    <a:pt x="188379" y="827272"/>
                    <a:pt x="206794" y="830091"/>
                  </a:cubicBezTo>
                  <a:cubicBezTo>
                    <a:pt x="246450" y="838549"/>
                    <a:pt x="328600" y="849820"/>
                    <a:pt x="453238" y="849820"/>
                  </a:cubicBezTo>
                  <a:cubicBezTo>
                    <a:pt x="577882" y="849820"/>
                    <a:pt x="660032" y="838549"/>
                    <a:pt x="699687" y="830091"/>
                  </a:cubicBezTo>
                  <a:cubicBezTo>
                    <a:pt x="718102" y="825862"/>
                    <a:pt x="730847" y="811771"/>
                    <a:pt x="730847" y="794861"/>
                  </a:cubicBezTo>
                  <a:lnTo>
                    <a:pt x="730847" y="741305"/>
                  </a:lnTo>
                  <a:lnTo>
                    <a:pt x="760590" y="700437"/>
                  </a:lnTo>
                  <a:cubicBezTo>
                    <a:pt x="780421" y="673659"/>
                    <a:pt x="797420" y="645471"/>
                    <a:pt x="812997" y="615874"/>
                  </a:cubicBezTo>
                  <a:lnTo>
                    <a:pt x="818661" y="604602"/>
                  </a:lnTo>
                  <a:lnTo>
                    <a:pt x="846988" y="577825"/>
                  </a:lnTo>
                  <a:cubicBezTo>
                    <a:pt x="885234" y="542588"/>
                    <a:pt x="906475" y="493262"/>
                    <a:pt x="906475" y="442525"/>
                  </a:cubicBezTo>
                  <a:cubicBezTo>
                    <a:pt x="903643" y="404476"/>
                    <a:pt x="892315" y="367836"/>
                    <a:pt x="869652" y="335420"/>
                  </a:cubicBezTo>
                  <a:close/>
                  <a:moveTo>
                    <a:pt x="114725" y="329781"/>
                  </a:moveTo>
                  <a:cubicBezTo>
                    <a:pt x="126060" y="424205"/>
                    <a:pt x="128892" y="498900"/>
                    <a:pt x="109061" y="560908"/>
                  </a:cubicBezTo>
                  <a:cubicBezTo>
                    <a:pt x="86398" y="560908"/>
                    <a:pt x="69405" y="546818"/>
                    <a:pt x="55239" y="527088"/>
                  </a:cubicBezTo>
                  <a:cubicBezTo>
                    <a:pt x="41078" y="510178"/>
                    <a:pt x="28327" y="489032"/>
                    <a:pt x="28327" y="438303"/>
                  </a:cubicBezTo>
                  <a:cubicBezTo>
                    <a:pt x="28327" y="411524"/>
                    <a:pt x="41078" y="384746"/>
                    <a:pt x="50990" y="370650"/>
                  </a:cubicBezTo>
                  <a:cubicBezTo>
                    <a:pt x="52406" y="369240"/>
                    <a:pt x="52406" y="367836"/>
                    <a:pt x="53823" y="366427"/>
                  </a:cubicBezTo>
                  <a:lnTo>
                    <a:pt x="83566" y="328371"/>
                  </a:lnTo>
                  <a:cubicBezTo>
                    <a:pt x="83566" y="328371"/>
                    <a:pt x="109061" y="83153"/>
                    <a:pt x="113309" y="54966"/>
                  </a:cubicBezTo>
                  <a:cubicBezTo>
                    <a:pt x="116141" y="33826"/>
                    <a:pt x="143053" y="38049"/>
                    <a:pt x="143053" y="54966"/>
                  </a:cubicBezTo>
                  <a:cubicBezTo>
                    <a:pt x="141637" y="93015"/>
                    <a:pt x="114725" y="329781"/>
                    <a:pt x="114725"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8" name="Google Shape;1858;p50"/>
            <p:cNvSpPr/>
            <p:nvPr/>
          </p:nvSpPr>
          <p:spPr>
            <a:xfrm>
              <a:off x="1410855" y="3078759"/>
              <a:ext cx="167131" cy="184626"/>
            </a:xfrm>
            <a:custGeom>
              <a:rect b="b" l="l" r="r" t="t"/>
              <a:pathLst>
                <a:path extrusionOk="0" h="184626" w="167131">
                  <a:moveTo>
                    <a:pt x="167132" y="184626"/>
                  </a:moveTo>
                  <a:cubicBezTo>
                    <a:pt x="167132" y="184626"/>
                    <a:pt x="144469" y="177578"/>
                    <a:pt x="83566" y="177578"/>
                  </a:cubicBezTo>
                  <a:cubicBezTo>
                    <a:pt x="22663" y="177578"/>
                    <a:pt x="0" y="184626"/>
                    <a:pt x="0" y="184626"/>
                  </a:cubicBezTo>
                  <a:lnTo>
                    <a:pt x="0" y="7049"/>
                  </a:lnTo>
                  <a:cubicBezTo>
                    <a:pt x="0" y="7049"/>
                    <a:pt x="22663" y="0"/>
                    <a:pt x="83566" y="0"/>
                  </a:cubicBezTo>
                  <a:cubicBezTo>
                    <a:pt x="144469" y="0"/>
                    <a:pt x="167132" y="7049"/>
                    <a:pt x="167132" y="7049"/>
                  </a:cubicBezTo>
                  <a:lnTo>
                    <a:pt x="167132" y="184626"/>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59" name="Google Shape;1859;p50"/>
            <p:cNvSpPr/>
            <p:nvPr/>
          </p:nvSpPr>
          <p:spPr>
            <a:xfrm>
              <a:off x="1221066" y="3215468"/>
              <a:ext cx="549548" cy="462254"/>
            </a:xfrm>
            <a:custGeom>
              <a:rect b="b" l="l" r="r" t="t"/>
              <a:pathLst>
                <a:path extrusionOk="0" h="462254" w="549548">
                  <a:moveTo>
                    <a:pt x="541052" y="64827"/>
                  </a:moveTo>
                  <a:cubicBezTo>
                    <a:pt x="541052" y="64827"/>
                    <a:pt x="480149" y="0"/>
                    <a:pt x="273355" y="0"/>
                  </a:cubicBezTo>
                  <a:cubicBezTo>
                    <a:pt x="66567" y="0"/>
                    <a:pt x="7080" y="64827"/>
                    <a:pt x="7080" y="64827"/>
                  </a:cubicBezTo>
                  <a:cubicBezTo>
                    <a:pt x="19825" y="131064"/>
                    <a:pt x="16993" y="233947"/>
                    <a:pt x="0" y="300184"/>
                  </a:cubicBezTo>
                  <a:lnTo>
                    <a:pt x="45320" y="359372"/>
                  </a:lnTo>
                  <a:lnTo>
                    <a:pt x="76479" y="432657"/>
                  </a:lnTo>
                  <a:cubicBezTo>
                    <a:pt x="76479" y="432657"/>
                    <a:pt x="90646" y="462255"/>
                    <a:pt x="274771" y="462255"/>
                  </a:cubicBezTo>
                  <a:cubicBezTo>
                    <a:pt x="458902" y="462255"/>
                    <a:pt x="473062" y="432657"/>
                    <a:pt x="473062" y="432657"/>
                  </a:cubicBezTo>
                  <a:lnTo>
                    <a:pt x="504228" y="359372"/>
                  </a:lnTo>
                  <a:lnTo>
                    <a:pt x="549548" y="300184"/>
                  </a:lnTo>
                  <a:cubicBezTo>
                    <a:pt x="531133" y="233947"/>
                    <a:pt x="528301" y="131064"/>
                    <a:pt x="541052"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0" name="Google Shape;1860;p50"/>
            <p:cNvSpPr/>
            <p:nvPr/>
          </p:nvSpPr>
          <p:spPr>
            <a:xfrm>
              <a:off x="1072343" y="3033444"/>
              <a:ext cx="114725" cy="520257"/>
            </a:xfrm>
            <a:custGeom>
              <a:rect b="b" l="l" r="r" t="t"/>
              <a:pathLst>
                <a:path extrusionOk="0" h="520257" w="114725">
                  <a:moveTo>
                    <a:pt x="86398" y="289130"/>
                  </a:moveTo>
                  <a:cubicBezTo>
                    <a:pt x="97733" y="383554"/>
                    <a:pt x="100565" y="458249"/>
                    <a:pt x="80734" y="520257"/>
                  </a:cubicBezTo>
                  <a:cubicBezTo>
                    <a:pt x="58071" y="520257"/>
                    <a:pt x="41078" y="506166"/>
                    <a:pt x="26911" y="486437"/>
                  </a:cubicBezTo>
                  <a:cubicBezTo>
                    <a:pt x="12751" y="469527"/>
                    <a:pt x="0" y="448381"/>
                    <a:pt x="0" y="397651"/>
                  </a:cubicBezTo>
                  <a:cubicBezTo>
                    <a:pt x="0" y="370873"/>
                    <a:pt x="12751" y="344095"/>
                    <a:pt x="22663" y="329999"/>
                  </a:cubicBezTo>
                  <a:cubicBezTo>
                    <a:pt x="24079" y="328589"/>
                    <a:pt x="24079" y="327185"/>
                    <a:pt x="25495" y="325776"/>
                  </a:cubicBezTo>
                  <a:lnTo>
                    <a:pt x="55239" y="287720"/>
                  </a:lnTo>
                  <a:cubicBezTo>
                    <a:pt x="55239" y="287720"/>
                    <a:pt x="80734" y="42502"/>
                    <a:pt x="84982" y="14315"/>
                  </a:cubicBezTo>
                  <a:cubicBezTo>
                    <a:pt x="87814" y="-6825"/>
                    <a:pt x="114725" y="-2602"/>
                    <a:pt x="114725" y="14315"/>
                  </a:cubicBezTo>
                  <a:cubicBezTo>
                    <a:pt x="113309" y="52364"/>
                    <a:pt x="86398" y="289130"/>
                    <a:pt x="86398"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1" name="Google Shape;1861;p50"/>
            <p:cNvSpPr/>
            <p:nvPr/>
          </p:nvSpPr>
          <p:spPr>
            <a:xfrm>
              <a:off x="1803190" y="3033444"/>
              <a:ext cx="114725" cy="520257"/>
            </a:xfrm>
            <a:custGeom>
              <a:rect b="b" l="l" r="r" t="t"/>
              <a:pathLst>
                <a:path extrusionOk="0" h="520257" w="114725">
                  <a:moveTo>
                    <a:pt x="28327" y="289130"/>
                  </a:moveTo>
                  <a:cubicBezTo>
                    <a:pt x="16999" y="383554"/>
                    <a:pt x="14167" y="458249"/>
                    <a:pt x="33992" y="520257"/>
                  </a:cubicBezTo>
                  <a:cubicBezTo>
                    <a:pt x="56655" y="520257"/>
                    <a:pt x="73654" y="506166"/>
                    <a:pt x="87814" y="486437"/>
                  </a:cubicBezTo>
                  <a:cubicBezTo>
                    <a:pt x="101981" y="469527"/>
                    <a:pt x="114725" y="448381"/>
                    <a:pt x="114725" y="397651"/>
                  </a:cubicBezTo>
                  <a:cubicBezTo>
                    <a:pt x="114725" y="370873"/>
                    <a:pt x="101981" y="344095"/>
                    <a:pt x="92069" y="329999"/>
                  </a:cubicBezTo>
                  <a:cubicBezTo>
                    <a:pt x="90653" y="328589"/>
                    <a:pt x="90653" y="327185"/>
                    <a:pt x="89230" y="325776"/>
                  </a:cubicBezTo>
                  <a:lnTo>
                    <a:pt x="59487" y="287720"/>
                  </a:lnTo>
                  <a:cubicBezTo>
                    <a:pt x="59487" y="287720"/>
                    <a:pt x="33992" y="42502"/>
                    <a:pt x="29743" y="14315"/>
                  </a:cubicBezTo>
                  <a:cubicBezTo>
                    <a:pt x="26911" y="-6825"/>
                    <a:pt x="0" y="-2602"/>
                    <a:pt x="0" y="14315"/>
                  </a:cubicBezTo>
                  <a:cubicBezTo>
                    <a:pt x="1416" y="52364"/>
                    <a:pt x="28327" y="289130"/>
                    <a:pt x="28327"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2" name="Google Shape;1862;p50"/>
            <p:cNvSpPr/>
            <p:nvPr/>
          </p:nvSpPr>
          <p:spPr>
            <a:xfrm>
              <a:off x="1044016" y="2992793"/>
              <a:ext cx="906475" cy="849820"/>
            </a:xfrm>
            <a:custGeom>
              <a:rect b="b" l="l" r="r" t="t"/>
              <a:pathLst>
                <a:path extrusionOk="0" h="849820" w="906475">
                  <a:moveTo>
                    <a:pt x="869652" y="335420"/>
                  </a:moveTo>
                  <a:lnTo>
                    <a:pt x="845572" y="301593"/>
                  </a:lnTo>
                  <a:lnTo>
                    <a:pt x="820077" y="39459"/>
                  </a:lnTo>
                  <a:cubicBezTo>
                    <a:pt x="817245" y="16910"/>
                    <a:pt x="798836" y="0"/>
                    <a:pt x="774757" y="0"/>
                  </a:cubicBezTo>
                  <a:cubicBezTo>
                    <a:pt x="749262" y="0"/>
                    <a:pt x="729431" y="19729"/>
                    <a:pt x="729431" y="42278"/>
                  </a:cubicBezTo>
                  <a:lnTo>
                    <a:pt x="729431" y="136703"/>
                  </a:lnTo>
                  <a:cubicBezTo>
                    <a:pt x="729431" y="136703"/>
                    <a:pt x="641617" y="26778"/>
                    <a:pt x="451822" y="26778"/>
                  </a:cubicBezTo>
                  <a:cubicBezTo>
                    <a:pt x="262033" y="26778"/>
                    <a:pt x="174212" y="136703"/>
                    <a:pt x="174212" y="136703"/>
                  </a:cubicBezTo>
                  <a:lnTo>
                    <a:pt x="174212" y="43688"/>
                  </a:lnTo>
                  <a:cubicBezTo>
                    <a:pt x="174212" y="19729"/>
                    <a:pt x="154388" y="1410"/>
                    <a:pt x="128892" y="1410"/>
                  </a:cubicBezTo>
                  <a:cubicBezTo>
                    <a:pt x="104813" y="1410"/>
                    <a:pt x="84982" y="18320"/>
                    <a:pt x="83566" y="40869"/>
                  </a:cubicBezTo>
                  <a:lnTo>
                    <a:pt x="58071" y="303003"/>
                  </a:lnTo>
                  <a:lnTo>
                    <a:pt x="33998" y="336829"/>
                  </a:lnTo>
                  <a:cubicBezTo>
                    <a:pt x="11335" y="367836"/>
                    <a:pt x="0" y="404476"/>
                    <a:pt x="0" y="442525"/>
                  </a:cubicBezTo>
                  <a:cubicBezTo>
                    <a:pt x="0" y="493262"/>
                    <a:pt x="21247" y="541179"/>
                    <a:pt x="59487" y="577825"/>
                  </a:cubicBezTo>
                  <a:lnTo>
                    <a:pt x="87814" y="604602"/>
                  </a:lnTo>
                  <a:lnTo>
                    <a:pt x="93485" y="615874"/>
                  </a:lnTo>
                  <a:cubicBezTo>
                    <a:pt x="109061" y="645471"/>
                    <a:pt x="126060" y="672249"/>
                    <a:pt x="145885" y="700437"/>
                  </a:cubicBezTo>
                  <a:lnTo>
                    <a:pt x="175635" y="741305"/>
                  </a:lnTo>
                  <a:lnTo>
                    <a:pt x="175635" y="794861"/>
                  </a:lnTo>
                  <a:cubicBezTo>
                    <a:pt x="175635" y="811771"/>
                    <a:pt x="188379" y="827272"/>
                    <a:pt x="206794" y="830091"/>
                  </a:cubicBezTo>
                  <a:cubicBezTo>
                    <a:pt x="246450" y="838549"/>
                    <a:pt x="328600" y="849820"/>
                    <a:pt x="453238" y="849820"/>
                  </a:cubicBezTo>
                  <a:cubicBezTo>
                    <a:pt x="577882" y="849820"/>
                    <a:pt x="660032" y="838549"/>
                    <a:pt x="699687" y="830091"/>
                  </a:cubicBezTo>
                  <a:cubicBezTo>
                    <a:pt x="718102" y="825862"/>
                    <a:pt x="730847" y="811771"/>
                    <a:pt x="730847" y="794861"/>
                  </a:cubicBezTo>
                  <a:lnTo>
                    <a:pt x="730847" y="741305"/>
                  </a:lnTo>
                  <a:lnTo>
                    <a:pt x="760590" y="700437"/>
                  </a:lnTo>
                  <a:cubicBezTo>
                    <a:pt x="780421" y="673659"/>
                    <a:pt x="797420" y="645471"/>
                    <a:pt x="812997" y="615874"/>
                  </a:cubicBezTo>
                  <a:lnTo>
                    <a:pt x="818661" y="604602"/>
                  </a:lnTo>
                  <a:lnTo>
                    <a:pt x="846988" y="577825"/>
                  </a:lnTo>
                  <a:cubicBezTo>
                    <a:pt x="885234" y="542588"/>
                    <a:pt x="906475" y="493262"/>
                    <a:pt x="906475" y="442525"/>
                  </a:cubicBezTo>
                  <a:cubicBezTo>
                    <a:pt x="903643" y="404476"/>
                    <a:pt x="892315" y="367836"/>
                    <a:pt x="869652" y="335420"/>
                  </a:cubicBezTo>
                  <a:close/>
                  <a:moveTo>
                    <a:pt x="114725" y="329781"/>
                  </a:moveTo>
                  <a:cubicBezTo>
                    <a:pt x="126060" y="424205"/>
                    <a:pt x="128892" y="498900"/>
                    <a:pt x="109061" y="560908"/>
                  </a:cubicBezTo>
                  <a:cubicBezTo>
                    <a:pt x="86398" y="560908"/>
                    <a:pt x="69405" y="546818"/>
                    <a:pt x="55239" y="527088"/>
                  </a:cubicBezTo>
                  <a:cubicBezTo>
                    <a:pt x="62325" y="515811"/>
                    <a:pt x="69405" y="493262"/>
                    <a:pt x="69405" y="448164"/>
                  </a:cubicBezTo>
                  <a:cubicBezTo>
                    <a:pt x="69405" y="401657"/>
                    <a:pt x="60903" y="380517"/>
                    <a:pt x="52406" y="370650"/>
                  </a:cubicBezTo>
                  <a:cubicBezTo>
                    <a:pt x="53823" y="369240"/>
                    <a:pt x="53823" y="367836"/>
                    <a:pt x="55239" y="366427"/>
                  </a:cubicBezTo>
                  <a:lnTo>
                    <a:pt x="84982" y="328371"/>
                  </a:lnTo>
                  <a:cubicBezTo>
                    <a:pt x="84982" y="328371"/>
                    <a:pt x="110477" y="83153"/>
                    <a:pt x="114725" y="54966"/>
                  </a:cubicBezTo>
                  <a:cubicBezTo>
                    <a:pt x="117558" y="33826"/>
                    <a:pt x="144469" y="38049"/>
                    <a:pt x="144469" y="54966"/>
                  </a:cubicBezTo>
                  <a:cubicBezTo>
                    <a:pt x="141637" y="93015"/>
                    <a:pt x="114725" y="329781"/>
                    <a:pt x="114725" y="329781"/>
                  </a:cubicBezTo>
                  <a:close/>
                  <a:moveTo>
                    <a:pt x="698271" y="775125"/>
                  </a:moveTo>
                  <a:cubicBezTo>
                    <a:pt x="698271" y="792042"/>
                    <a:pt x="685527" y="797674"/>
                    <a:pt x="667112" y="801904"/>
                  </a:cubicBezTo>
                  <a:cubicBezTo>
                    <a:pt x="627456" y="810362"/>
                    <a:pt x="575050" y="821633"/>
                    <a:pt x="448989" y="821633"/>
                  </a:cubicBezTo>
                  <a:cubicBezTo>
                    <a:pt x="322936" y="821633"/>
                    <a:pt x="271945" y="810362"/>
                    <a:pt x="230867" y="801904"/>
                  </a:cubicBezTo>
                  <a:cubicBezTo>
                    <a:pt x="212458" y="797674"/>
                    <a:pt x="199707" y="792042"/>
                    <a:pt x="199707" y="775125"/>
                  </a:cubicBezTo>
                  <a:lnTo>
                    <a:pt x="199707" y="753986"/>
                  </a:lnTo>
                  <a:cubicBezTo>
                    <a:pt x="246450" y="763854"/>
                    <a:pt x="304521" y="776535"/>
                    <a:pt x="447573" y="776535"/>
                  </a:cubicBezTo>
                  <a:cubicBezTo>
                    <a:pt x="590626" y="776535"/>
                    <a:pt x="650113" y="762444"/>
                    <a:pt x="695439" y="753986"/>
                  </a:cubicBezTo>
                  <a:lnTo>
                    <a:pt x="695439" y="775125"/>
                  </a:lnTo>
                  <a:lnTo>
                    <a:pt x="698271" y="775125"/>
                  </a:lnTo>
                  <a:close/>
                  <a:moveTo>
                    <a:pt x="757758" y="575005"/>
                  </a:moveTo>
                  <a:cubicBezTo>
                    <a:pt x="746430" y="624332"/>
                    <a:pt x="726599" y="669430"/>
                    <a:pt x="699687" y="711708"/>
                  </a:cubicBezTo>
                  <a:cubicBezTo>
                    <a:pt x="699687" y="711708"/>
                    <a:pt x="628872" y="738486"/>
                    <a:pt x="451822" y="738486"/>
                  </a:cubicBezTo>
                  <a:lnTo>
                    <a:pt x="450405" y="738486"/>
                  </a:lnTo>
                  <a:cubicBezTo>
                    <a:pt x="273361" y="738486"/>
                    <a:pt x="202540" y="711708"/>
                    <a:pt x="202540" y="711708"/>
                  </a:cubicBezTo>
                  <a:cubicBezTo>
                    <a:pt x="175635" y="669430"/>
                    <a:pt x="155804" y="624332"/>
                    <a:pt x="144469" y="575005"/>
                  </a:cubicBezTo>
                  <a:cubicBezTo>
                    <a:pt x="162884" y="477761"/>
                    <a:pt x="160052" y="377698"/>
                    <a:pt x="144469" y="274815"/>
                  </a:cubicBezTo>
                  <a:cubicBezTo>
                    <a:pt x="144469" y="274815"/>
                    <a:pt x="189795" y="128251"/>
                    <a:pt x="366840" y="91605"/>
                  </a:cubicBezTo>
                  <a:cubicBezTo>
                    <a:pt x="366840" y="91605"/>
                    <a:pt x="389503" y="84557"/>
                    <a:pt x="450405" y="84557"/>
                  </a:cubicBezTo>
                  <a:cubicBezTo>
                    <a:pt x="511308" y="84557"/>
                    <a:pt x="533972" y="91605"/>
                    <a:pt x="533972" y="91605"/>
                  </a:cubicBezTo>
                  <a:cubicBezTo>
                    <a:pt x="712438" y="128251"/>
                    <a:pt x="757758" y="274815"/>
                    <a:pt x="757758" y="274815"/>
                  </a:cubicBezTo>
                  <a:cubicBezTo>
                    <a:pt x="740766" y="377698"/>
                    <a:pt x="739350" y="479171"/>
                    <a:pt x="757758" y="575005"/>
                  </a:cubicBezTo>
                  <a:close/>
                  <a:moveTo>
                    <a:pt x="846988" y="527088"/>
                  </a:moveTo>
                  <a:cubicBezTo>
                    <a:pt x="832828" y="546818"/>
                    <a:pt x="815829" y="560908"/>
                    <a:pt x="793166" y="560908"/>
                  </a:cubicBezTo>
                  <a:cubicBezTo>
                    <a:pt x="773341" y="498900"/>
                    <a:pt x="776173" y="424205"/>
                    <a:pt x="787502" y="329781"/>
                  </a:cubicBezTo>
                  <a:cubicBezTo>
                    <a:pt x="787502" y="329781"/>
                    <a:pt x="760590" y="94424"/>
                    <a:pt x="757758" y="56375"/>
                  </a:cubicBezTo>
                  <a:cubicBezTo>
                    <a:pt x="756342" y="39459"/>
                    <a:pt x="784669" y="35236"/>
                    <a:pt x="787502" y="56375"/>
                  </a:cubicBezTo>
                  <a:cubicBezTo>
                    <a:pt x="790334" y="84557"/>
                    <a:pt x="817245" y="329781"/>
                    <a:pt x="817245" y="329781"/>
                  </a:cubicBezTo>
                  <a:lnTo>
                    <a:pt x="846988" y="367836"/>
                  </a:lnTo>
                  <a:cubicBezTo>
                    <a:pt x="848405" y="369240"/>
                    <a:pt x="848405" y="370650"/>
                    <a:pt x="849821" y="372059"/>
                  </a:cubicBezTo>
                  <a:cubicBezTo>
                    <a:pt x="841324" y="381927"/>
                    <a:pt x="832828" y="403066"/>
                    <a:pt x="832828" y="449574"/>
                  </a:cubicBezTo>
                  <a:cubicBezTo>
                    <a:pt x="832828" y="493262"/>
                    <a:pt x="839908" y="515811"/>
                    <a:pt x="846988" y="5270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3" name="Google Shape;1863;p50"/>
            <p:cNvSpPr/>
            <p:nvPr/>
          </p:nvSpPr>
          <p:spPr>
            <a:xfrm>
              <a:off x="1451933" y="3545249"/>
              <a:ext cx="84982" cy="70465"/>
            </a:xfrm>
            <a:custGeom>
              <a:rect b="b" l="l" r="r" t="t"/>
              <a:pathLst>
                <a:path extrusionOk="0" h="70465" w="84982">
                  <a:moveTo>
                    <a:pt x="84982" y="0"/>
                  </a:moveTo>
                  <a:lnTo>
                    <a:pt x="0" y="0"/>
                  </a:lnTo>
                  <a:lnTo>
                    <a:pt x="0" y="70466"/>
                  </a:lnTo>
                  <a:lnTo>
                    <a:pt x="84982" y="70466"/>
                  </a:lnTo>
                  <a:lnTo>
                    <a:pt x="84982"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4" name="Google Shape;1864;p50"/>
            <p:cNvSpPr/>
            <p:nvPr/>
          </p:nvSpPr>
          <p:spPr>
            <a:xfrm>
              <a:off x="1451933" y="3277476"/>
              <a:ext cx="84982" cy="211397"/>
            </a:xfrm>
            <a:custGeom>
              <a:rect b="b" l="l" r="r" t="t"/>
              <a:pathLst>
                <a:path extrusionOk="0" h="211397" w="84982">
                  <a:moveTo>
                    <a:pt x="84982" y="0"/>
                  </a:moveTo>
                  <a:lnTo>
                    <a:pt x="0" y="0"/>
                  </a:lnTo>
                  <a:lnTo>
                    <a:pt x="0" y="211398"/>
                  </a:lnTo>
                  <a:lnTo>
                    <a:pt x="84982" y="211398"/>
                  </a:lnTo>
                  <a:lnTo>
                    <a:pt x="84982"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5" name="Google Shape;1865;p50"/>
            <p:cNvSpPr/>
            <p:nvPr/>
          </p:nvSpPr>
          <p:spPr>
            <a:xfrm>
              <a:off x="1437766" y="3277476"/>
              <a:ext cx="113309" cy="126841"/>
            </a:xfrm>
            <a:custGeom>
              <a:rect b="b" l="l" r="r" t="t"/>
              <a:pathLst>
                <a:path extrusionOk="0" h="126841" w="113309">
                  <a:moveTo>
                    <a:pt x="113309" y="0"/>
                  </a:moveTo>
                  <a:lnTo>
                    <a:pt x="0" y="0"/>
                  </a:lnTo>
                  <a:lnTo>
                    <a:pt x="0" y="126841"/>
                  </a:lnTo>
                  <a:lnTo>
                    <a:pt x="113309" y="126841"/>
                  </a:lnTo>
                  <a:lnTo>
                    <a:pt x="113309"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66" name="Google Shape;1866;p50"/>
          <p:cNvGrpSpPr/>
          <p:nvPr/>
        </p:nvGrpSpPr>
        <p:grpSpPr>
          <a:xfrm>
            <a:off x="6810350" y="1252559"/>
            <a:ext cx="529555" cy="496467"/>
            <a:chOff x="8938514" y="497721"/>
            <a:chExt cx="906462" cy="849824"/>
          </a:xfrm>
        </p:grpSpPr>
        <p:sp>
          <p:nvSpPr>
            <p:cNvPr id="1867" name="Google Shape;1867;p50"/>
            <p:cNvSpPr/>
            <p:nvPr/>
          </p:nvSpPr>
          <p:spPr>
            <a:xfrm>
              <a:off x="8938514" y="497721"/>
              <a:ext cx="906462" cy="849824"/>
            </a:xfrm>
            <a:custGeom>
              <a:rect b="b" l="l" r="r" t="t"/>
              <a:pathLst>
                <a:path extrusionOk="0" h="849824" w="906462">
                  <a:moveTo>
                    <a:pt x="869632" y="335417"/>
                  </a:moveTo>
                  <a:lnTo>
                    <a:pt x="845566" y="301597"/>
                  </a:lnTo>
                  <a:lnTo>
                    <a:pt x="820039" y="39461"/>
                  </a:lnTo>
                  <a:cubicBezTo>
                    <a:pt x="817245" y="16912"/>
                    <a:pt x="797433" y="0"/>
                    <a:pt x="774764" y="0"/>
                  </a:cubicBezTo>
                  <a:cubicBezTo>
                    <a:pt x="749236" y="0"/>
                    <a:pt x="729425" y="19730"/>
                    <a:pt x="729425" y="42280"/>
                  </a:cubicBezTo>
                  <a:lnTo>
                    <a:pt x="729425" y="136704"/>
                  </a:lnTo>
                  <a:cubicBezTo>
                    <a:pt x="729425" y="136704"/>
                    <a:pt x="641604" y="26777"/>
                    <a:pt x="451803" y="26777"/>
                  </a:cubicBezTo>
                  <a:cubicBezTo>
                    <a:pt x="262001" y="26777"/>
                    <a:pt x="174180" y="136704"/>
                    <a:pt x="174180" y="136704"/>
                  </a:cubicBezTo>
                  <a:lnTo>
                    <a:pt x="174180" y="43689"/>
                  </a:lnTo>
                  <a:cubicBezTo>
                    <a:pt x="174180" y="19730"/>
                    <a:pt x="154368" y="1409"/>
                    <a:pt x="128905" y="1409"/>
                  </a:cubicBezTo>
                  <a:cubicBezTo>
                    <a:pt x="104775" y="1409"/>
                    <a:pt x="84963" y="18321"/>
                    <a:pt x="83566" y="40871"/>
                  </a:cubicBezTo>
                  <a:lnTo>
                    <a:pt x="58039" y="303007"/>
                  </a:lnTo>
                  <a:lnTo>
                    <a:pt x="33972" y="336827"/>
                  </a:lnTo>
                  <a:cubicBezTo>
                    <a:pt x="11303" y="367834"/>
                    <a:pt x="0" y="404473"/>
                    <a:pt x="0" y="442529"/>
                  </a:cubicBezTo>
                  <a:cubicBezTo>
                    <a:pt x="0" y="493265"/>
                    <a:pt x="21209" y="541183"/>
                    <a:pt x="59499" y="577822"/>
                  </a:cubicBezTo>
                  <a:lnTo>
                    <a:pt x="87820" y="604600"/>
                  </a:lnTo>
                  <a:lnTo>
                    <a:pt x="93472" y="615871"/>
                  </a:lnTo>
                  <a:cubicBezTo>
                    <a:pt x="109030" y="645469"/>
                    <a:pt x="126047" y="672247"/>
                    <a:pt x="145859" y="700434"/>
                  </a:cubicBezTo>
                  <a:lnTo>
                    <a:pt x="175641" y="741303"/>
                  </a:lnTo>
                  <a:lnTo>
                    <a:pt x="175641" y="794859"/>
                  </a:lnTo>
                  <a:cubicBezTo>
                    <a:pt x="175641" y="811769"/>
                    <a:pt x="188341" y="827275"/>
                    <a:pt x="206756" y="830089"/>
                  </a:cubicBezTo>
                  <a:cubicBezTo>
                    <a:pt x="246443" y="838547"/>
                    <a:pt x="328613" y="849824"/>
                    <a:pt x="453199" y="849824"/>
                  </a:cubicBezTo>
                  <a:cubicBezTo>
                    <a:pt x="577850" y="849824"/>
                    <a:pt x="660019" y="838547"/>
                    <a:pt x="699706" y="830089"/>
                  </a:cubicBezTo>
                  <a:cubicBezTo>
                    <a:pt x="718058" y="825866"/>
                    <a:pt x="730821" y="811769"/>
                    <a:pt x="730821" y="794859"/>
                  </a:cubicBezTo>
                  <a:lnTo>
                    <a:pt x="730821" y="741303"/>
                  </a:lnTo>
                  <a:lnTo>
                    <a:pt x="760603" y="700434"/>
                  </a:lnTo>
                  <a:cubicBezTo>
                    <a:pt x="780415" y="673656"/>
                    <a:pt x="797433" y="645469"/>
                    <a:pt x="812991" y="615871"/>
                  </a:cubicBezTo>
                  <a:lnTo>
                    <a:pt x="818642" y="604600"/>
                  </a:lnTo>
                  <a:lnTo>
                    <a:pt x="846963" y="577822"/>
                  </a:lnTo>
                  <a:cubicBezTo>
                    <a:pt x="885190" y="542586"/>
                    <a:pt x="906463" y="493265"/>
                    <a:pt x="906463" y="442529"/>
                  </a:cubicBezTo>
                  <a:cubicBezTo>
                    <a:pt x="903605" y="404473"/>
                    <a:pt x="892302" y="367834"/>
                    <a:pt x="869632" y="335417"/>
                  </a:cubicBezTo>
                  <a:close/>
                  <a:moveTo>
                    <a:pt x="114744" y="329778"/>
                  </a:moveTo>
                  <a:cubicBezTo>
                    <a:pt x="126047" y="424209"/>
                    <a:pt x="128905" y="498898"/>
                    <a:pt x="109030" y="560912"/>
                  </a:cubicBezTo>
                  <a:cubicBezTo>
                    <a:pt x="86360" y="560912"/>
                    <a:pt x="69405" y="546815"/>
                    <a:pt x="55245" y="527086"/>
                  </a:cubicBezTo>
                  <a:cubicBezTo>
                    <a:pt x="41084" y="510176"/>
                    <a:pt x="28321" y="489036"/>
                    <a:pt x="28321" y="438300"/>
                  </a:cubicBezTo>
                  <a:cubicBezTo>
                    <a:pt x="28321" y="411522"/>
                    <a:pt x="41084" y="384744"/>
                    <a:pt x="50991" y="370653"/>
                  </a:cubicBezTo>
                  <a:cubicBezTo>
                    <a:pt x="52388" y="369244"/>
                    <a:pt x="52388" y="367834"/>
                    <a:pt x="53784" y="366424"/>
                  </a:cubicBezTo>
                  <a:lnTo>
                    <a:pt x="83566" y="328375"/>
                  </a:lnTo>
                  <a:cubicBezTo>
                    <a:pt x="83566" y="328375"/>
                    <a:pt x="109030" y="83150"/>
                    <a:pt x="113284" y="54964"/>
                  </a:cubicBezTo>
                  <a:cubicBezTo>
                    <a:pt x="116142" y="33824"/>
                    <a:pt x="143066" y="38052"/>
                    <a:pt x="143066" y="54964"/>
                  </a:cubicBezTo>
                  <a:cubicBezTo>
                    <a:pt x="141605" y="93015"/>
                    <a:pt x="114744" y="329778"/>
                    <a:pt x="114744" y="32977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8" name="Google Shape;1868;p50"/>
            <p:cNvSpPr/>
            <p:nvPr/>
          </p:nvSpPr>
          <p:spPr>
            <a:xfrm>
              <a:off x="9305353" y="583690"/>
              <a:ext cx="167131" cy="184621"/>
            </a:xfrm>
            <a:custGeom>
              <a:rect b="b" l="l" r="r" t="t"/>
              <a:pathLst>
                <a:path extrusionOk="0" h="184621" w="167131">
                  <a:moveTo>
                    <a:pt x="167132" y="184621"/>
                  </a:moveTo>
                  <a:cubicBezTo>
                    <a:pt x="167132" y="184621"/>
                    <a:pt x="144463" y="177573"/>
                    <a:pt x="83565" y="177573"/>
                  </a:cubicBezTo>
                  <a:cubicBezTo>
                    <a:pt x="22669" y="177573"/>
                    <a:pt x="0" y="184621"/>
                    <a:pt x="0" y="184621"/>
                  </a:cubicBezTo>
                  <a:lnTo>
                    <a:pt x="0" y="7047"/>
                  </a:lnTo>
                  <a:cubicBezTo>
                    <a:pt x="0" y="7047"/>
                    <a:pt x="22669" y="0"/>
                    <a:pt x="83565" y="0"/>
                  </a:cubicBezTo>
                  <a:cubicBezTo>
                    <a:pt x="144463" y="0"/>
                    <a:pt x="167132" y="7047"/>
                    <a:pt x="167132" y="7047"/>
                  </a:cubicBezTo>
                  <a:lnTo>
                    <a:pt x="167132" y="184621"/>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69" name="Google Shape;1869;p50"/>
            <p:cNvSpPr/>
            <p:nvPr/>
          </p:nvSpPr>
          <p:spPr>
            <a:xfrm>
              <a:off x="9115552" y="720394"/>
              <a:ext cx="549529" cy="462260"/>
            </a:xfrm>
            <a:custGeom>
              <a:rect b="b" l="l" r="r" t="t"/>
              <a:pathLst>
                <a:path extrusionOk="0" h="462260" w="549529">
                  <a:moveTo>
                    <a:pt x="541020" y="64827"/>
                  </a:moveTo>
                  <a:cubicBezTo>
                    <a:pt x="541020" y="64827"/>
                    <a:pt x="480123" y="0"/>
                    <a:pt x="273367" y="0"/>
                  </a:cubicBezTo>
                  <a:cubicBezTo>
                    <a:pt x="66548" y="0"/>
                    <a:pt x="7048" y="64827"/>
                    <a:pt x="7048" y="64827"/>
                  </a:cubicBezTo>
                  <a:cubicBezTo>
                    <a:pt x="19812" y="131064"/>
                    <a:pt x="17018" y="233947"/>
                    <a:pt x="0" y="300184"/>
                  </a:cubicBezTo>
                  <a:lnTo>
                    <a:pt x="45339" y="359378"/>
                  </a:lnTo>
                  <a:lnTo>
                    <a:pt x="76454" y="432664"/>
                  </a:lnTo>
                  <a:cubicBezTo>
                    <a:pt x="76454" y="432664"/>
                    <a:pt x="90615" y="462261"/>
                    <a:pt x="274765" y="462261"/>
                  </a:cubicBezTo>
                  <a:cubicBezTo>
                    <a:pt x="458915" y="462261"/>
                    <a:pt x="473075" y="432664"/>
                    <a:pt x="473075" y="432664"/>
                  </a:cubicBezTo>
                  <a:lnTo>
                    <a:pt x="504254" y="359378"/>
                  </a:lnTo>
                  <a:lnTo>
                    <a:pt x="549529" y="300184"/>
                  </a:lnTo>
                  <a:cubicBezTo>
                    <a:pt x="531114" y="233947"/>
                    <a:pt x="528320" y="131064"/>
                    <a:pt x="541020"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0" name="Google Shape;1870;p50"/>
            <p:cNvSpPr/>
            <p:nvPr/>
          </p:nvSpPr>
          <p:spPr>
            <a:xfrm>
              <a:off x="8966834" y="538372"/>
              <a:ext cx="114744" cy="520261"/>
            </a:xfrm>
            <a:custGeom>
              <a:rect b="b" l="l" r="r" t="t"/>
              <a:pathLst>
                <a:path extrusionOk="0" h="520261" w="114744">
                  <a:moveTo>
                    <a:pt x="86423" y="289128"/>
                  </a:moveTo>
                  <a:cubicBezTo>
                    <a:pt x="97727" y="383552"/>
                    <a:pt x="100584" y="458247"/>
                    <a:pt x="80709" y="520262"/>
                  </a:cubicBezTo>
                  <a:cubicBezTo>
                    <a:pt x="58039" y="520262"/>
                    <a:pt x="41084" y="506165"/>
                    <a:pt x="26924" y="486435"/>
                  </a:cubicBezTo>
                  <a:cubicBezTo>
                    <a:pt x="12764" y="469525"/>
                    <a:pt x="0" y="448386"/>
                    <a:pt x="0" y="397649"/>
                  </a:cubicBezTo>
                  <a:cubicBezTo>
                    <a:pt x="0" y="370871"/>
                    <a:pt x="12764" y="344093"/>
                    <a:pt x="22670" y="330003"/>
                  </a:cubicBezTo>
                  <a:cubicBezTo>
                    <a:pt x="24067" y="328593"/>
                    <a:pt x="24067" y="327183"/>
                    <a:pt x="25464" y="325774"/>
                  </a:cubicBezTo>
                  <a:lnTo>
                    <a:pt x="55245" y="287724"/>
                  </a:lnTo>
                  <a:cubicBezTo>
                    <a:pt x="55245" y="287724"/>
                    <a:pt x="80709" y="42500"/>
                    <a:pt x="84963" y="14313"/>
                  </a:cubicBezTo>
                  <a:cubicBezTo>
                    <a:pt x="87821" y="-6827"/>
                    <a:pt x="114745" y="-2599"/>
                    <a:pt x="114745" y="14313"/>
                  </a:cubicBezTo>
                  <a:cubicBezTo>
                    <a:pt x="113284" y="52365"/>
                    <a:pt x="86423" y="289128"/>
                    <a:pt x="86423"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1" name="Google Shape;1871;p50"/>
            <p:cNvSpPr/>
            <p:nvPr/>
          </p:nvSpPr>
          <p:spPr>
            <a:xfrm>
              <a:off x="9697656" y="538372"/>
              <a:ext cx="114744" cy="520261"/>
            </a:xfrm>
            <a:custGeom>
              <a:rect b="b" l="l" r="r" t="t"/>
              <a:pathLst>
                <a:path extrusionOk="0" h="520261" w="114744">
                  <a:moveTo>
                    <a:pt x="28322" y="289128"/>
                  </a:moveTo>
                  <a:cubicBezTo>
                    <a:pt x="17018" y="383552"/>
                    <a:pt x="14161" y="458247"/>
                    <a:pt x="34037" y="520262"/>
                  </a:cubicBezTo>
                  <a:cubicBezTo>
                    <a:pt x="56706" y="520262"/>
                    <a:pt x="73661" y="506165"/>
                    <a:pt x="87821" y="486435"/>
                  </a:cubicBezTo>
                  <a:cubicBezTo>
                    <a:pt x="101981" y="469525"/>
                    <a:pt x="114745" y="448386"/>
                    <a:pt x="114745" y="397649"/>
                  </a:cubicBezTo>
                  <a:cubicBezTo>
                    <a:pt x="114745" y="370871"/>
                    <a:pt x="101981" y="344093"/>
                    <a:pt x="92075" y="330003"/>
                  </a:cubicBezTo>
                  <a:cubicBezTo>
                    <a:pt x="90678" y="328593"/>
                    <a:pt x="90678" y="327183"/>
                    <a:pt x="89281" y="325774"/>
                  </a:cubicBezTo>
                  <a:lnTo>
                    <a:pt x="59500" y="287724"/>
                  </a:lnTo>
                  <a:cubicBezTo>
                    <a:pt x="59500" y="287724"/>
                    <a:pt x="34037" y="42500"/>
                    <a:pt x="29782" y="14313"/>
                  </a:cubicBezTo>
                  <a:cubicBezTo>
                    <a:pt x="26925" y="-6827"/>
                    <a:pt x="0" y="-2599"/>
                    <a:pt x="0" y="14313"/>
                  </a:cubicBezTo>
                  <a:cubicBezTo>
                    <a:pt x="1461" y="52365"/>
                    <a:pt x="28322" y="289128"/>
                    <a:pt x="28322" y="289128"/>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2" name="Google Shape;1872;p50"/>
            <p:cNvSpPr/>
            <p:nvPr/>
          </p:nvSpPr>
          <p:spPr>
            <a:xfrm>
              <a:off x="8938514" y="497721"/>
              <a:ext cx="906462" cy="849824"/>
            </a:xfrm>
            <a:custGeom>
              <a:rect b="b" l="l" r="r" t="t"/>
              <a:pathLst>
                <a:path extrusionOk="0" h="849824" w="906462">
                  <a:moveTo>
                    <a:pt x="869632" y="335417"/>
                  </a:moveTo>
                  <a:lnTo>
                    <a:pt x="845566" y="301597"/>
                  </a:lnTo>
                  <a:lnTo>
                    <a:pt x="820039" y="39461"/>
                  </a:lnTo>
                  <a:cubicBezTo>
                    <a:pt x="817245" y="16912"/>
                    <a:pt x="798830" y="0"/>
                    <a:pt x="774764" y="0"/>
                  </a:cubicBezTo>
                  <a:cubicBezTo>
                    <a:pt x="749236" y="0"/>
                    <a:pt x="729425" y="19730"/>
                    <a:pt x="729425" y="42280"/>
                  </a:cubicBezTo>
                  <a:lnTo>
                    <a:pt x="729425" y="136704"/>
                  </a:lnTo>
                  <a:cubicBezTo>
                    <a:pt x="729425" y="136704"/>
                    <a:pt x="641604" y="26777"/>
                    <a:pt x="451803" y="26777"/>
                  </a:cubicBezTo>
                  <a:cubicBezTo>
                    <a:pt x="262001" y="26777"/>
                    <a:pt x="174180" y="136704"/>
                    <a:pt x="174180" y="136704"/>
                  </a:cubicBezTo>
                  <a:lnTo>
                    <a:pt x="174180" y="43689"/>
                  </a:lnTo>
                  <a:cubicBezTo>
                    <a:pt x="174180" y="19730"/>
                    <a:pt x="154368" y="1409"/>
                    <a:pt x="128905" y="1409"/>
                  </a:cubicBezTo>
                  <a:cubicBezTo>
                    <a:pt x="104775" y="1409"/>
                    <a:pt x="84963" y="18321"/>
                    <a:pt x="83566" y="40871"/>
                  </a:cubicBezTo>
                  <a:lnTo>
                    <a:pt x="58039" y="303007"/>
                  </a:lnTo>
                  <a:lnTo>
                    <a:pt x="33972" y="336827"/>
                  </a:lnTo>
                  <a:cubicBezTo>
                    <a:pt x="11303" y="367834"/>
                    <a:pt x="0" y="404473"/>
                    <a:pt x="0" y="442529"/>
                  </a:cubicBezTo>
                  <a:cubicBezTo>
                    <a:pt x="0" y="493265"/>
                    <a:pt x="21209" y="541183"/>
                    <a:pt x="59499" y="577822"/>
                  </a:cubicBezTo>
                  <a:lnTo>
                    <a:pt x="87820" y="604600"/>
                  </a:lnTo>
                  <a:lnTo>
                    <a:pt x="93472" y="615871"/>
                  </a:lnTo>
                  <a:cubicBezTo>
                    <a:pt x="109030" y="645469"/>
                    <a:pt x="126047" y="672247"/>
                    <a:pt x="145859" y="700434"/>
                  </a:cubicBezTo>
                  <a:lnTo>
                    <a:pt x="175641" y="741303"/>
                  </a:lnTo>
                  <a:lnTo>
                    <a:pt x="175641" y="794859"/>
                  </a:lnTo>
                  <a:cubicBezTo>
                    <a:pt x="175641" y="811769"/>
                    <a:pt x="188341" y="827275"/>
                    <a:pt x="206756" y="830089"/>
                  </a:cubicBezTo>
                  <a:cubicBezTo>
                    <a:pt x="246443" y="838547"/>
                    <a:pt x="328613" y="849824"/>
                    <a:pt x="453199" y="849824"/>
                  </a:cubicBezTo>
                  <a:cubicBezTo>
                    <a:pt x="579310" y="849824"/>
                    <a:pt x="660019" y="838547"/>
                    <a:pt x="699706" y="830089"/>
                  </a:cubicBezTo>
                  <a:cubicBezTo>
                    <a:pt x="718058" y="825866"/>
                    <a:pt x="730821" y="811769"/>
                    <a:pt x="730821" y="794859"/>
                  </a:cubicBezTo>
                  <a:lnTo>
                    <a:pt x="730821" y="741303"/>
                  </a:lnTo>
                  <a:lnTo>
                    <a:pt x="760603" y="700434"/>
                  </a:lnTo>
                  <a:cubicBezTo>
                    <a:pt x="780415" y="673656"/>
                    <a:pt x="797433" y="645469"/>
                    <a:pt x="812991" y="615871"/>
                  </a:cubicBezTo>
                  <a:lnTo>
                    <a:pt x="818642" y="604600"/>
                  </a:lnTo>
                  <a:lnTo>
                    <a:pt x="846963" y="577822"/>
                  </a:lnTo>
                  <a:cubicBezTo>
                    <a:pt x="885190" y="542586"/>
                    <a:pt x="906463" y="493265"/>
                    <a:pt x="906463" y="442529"/>
                  </a:cubicBezTo>
                  <a:cubicBezTo>
                    <a:pt x="903605" y="404473"/>
                    <a:pt x="892302" y="367834"/>
                    <a:pt x="869632" y="335417"/>
                  </a:cubicBezTo>
                  <a:close/>
                  <a:moveTo>
                    <a:pt x="114744" y="329778"/>
                  </a:moveTo>
                  <a:cubicBezTo>
                    <a:pt x="126047" y="424209"/>
                    <a:pt x="128905" y="498898"/>
                    <a:pt x="109030" y="560912"/>
                  </a:cubicBezTo>
                  <a:cubicBezTo>
                    <a:pt x="86360" y="560912"/>
                    <a:pt x="69405" y="546815"/>
                    <a:pt x="55245" y="527086"/>
                  </a:cubicBezTo>
                  <a:cubicBezTo>
                    <a:pt x="62293" y="515814"/>
                    <a:pt x="69405" y="493265"/>
                    <a:pt x="69405" y="448161"/>
                  </a:cubicBezTo>
                  <a:cubicBezTo>
                    <a:pt x="69405" y="401654"/>
                    <a:pt x="60896" y="380515"/>
                    <a:pt x="52388" y="370653"/>
                  </a:cubicBezTo>
                  <a:cubicBezTo>
                    <a:pt x="53784" y="369244"/>
                    <a:pt x="53784" y="367834"/>
                    <a:pt x="55245" y="366424"/>
                  </a:cubicBezTo>
                  <a:lnTo>
                    <a:pt x="84963" y="328375"/>
                  </a:lnTo>
                  <a:cubicBezTo>
                    <a:pt x="84963" y="328375"/>
                    <a:pt x="110490" y="83150"/>
                    <a:pt x="114744" y="54964"/>
                  </a:cubicBezTo>
                  <a:cubicBezTo>
                    <a:pt x="117539" y="33824"/>
                    <a:pt x="144463" y="38052"/>
                    <a:pt x="144463" y="54964"/>
                  </a:cubicBezTo>
                  <a:cubicBezTo>
                    <a:pt x="141605" y="93015"/>
                    <a:pt x="114744" y="329778"/>
                    <a:pt x="114744" y="329778"/>
                  </a:cubicBezTo>
                  <a:close/>
                  <a:moveTo>
                    <a:pt x="698246" y="775129"/>
                  </a:moveTo>
                  <a:cubicBezTo>
                    <a:pt x="698246" y="792039"/>
                    <a:pt x="685482" y="797678"/>
                    <a:pt x="667067" y="801907"/>
                  </a:cubicBezTo>
                  <a:cubicBezTo>
                    <a:pt x="627443" y="810359"/>
                    <a:pt x="575056" y="821637"/>
                    <a:pt x="449008" y="821637"/>
                  </a:cubicBezTo>
                  <a:cubicBezTo>
                    <a:pt x="322897" y="821637"/>
                    <a:pt x="271907" y="810359"/>
                    <a:pt x="230886" y="801907"/>
                  </a:cubicBezTo>
                  <a:cubicBezTo>
                    <a:pt x="212471" y="797678"/>
                    <a:pt x="199707" y="792039"/>
                    <a:pt x="199707" y="775129"/>
                  </a:cubicBezTo>
                  <a:lnTo>
                    <a:pt x="199707" y="753990"/>
                  </a:lnTo>
                  <a:cubicBezTo>
                    <a:pt x="246443" y="763852"/>
                    <a:pt x="304482" y="776539"/>
                    <a:pt x="447548" y="776539"/>
                  </a:cubicBezTo>
                  <a:cubicBezTo>
                    <a:pt x="590614" y="776539"/>
                    <a:pt x="650113" y="762442"/>
                    <a:pt x="695452" y="753990"/>
                  </a:cubicBezTo>
                  <a:lnTo>
                    <a:pt x="695452" y="775129"/>
                  </a:lnTo>
                  <a:lnTo>
                    <a:pt x="698246" y="775129"/>
                  </a:lnTo>
                  <a:close/>
                  <a:moveTo>
                    <a:pt x="757745" y="575003"/>
                  </a:moveTo>
                  <a:cubicBezTo>
                    <a:pt x="746442" y="624330"/>
                    <a:pt x="726567" y="669427"/>
                    <a:pt x="699706" y="711705"/>
                  </a:cubicBezTo>
                  <a:cubicBezTo>
                    <a:pt x="699706" y="711705"/>
                    <a:pt x="628841" y="738483"/>
                    <a:pt x="451803" y="738483"/>
                  </a:cubicBezTo>
                  <a:lnTo>
                    <a:pt x="450405" y="738483"/>
                  </a:lnTo>
                  <a:cubicBezTo>
                    <a:pt x="273367" y="738483"/>
                    <a:pt x="202502" y="711705"/>
                    <a:pt x="202502" y="711705"/>
                  </a:cubicBezTo>
                  <a:cubicBezTo>
                    <a:pt x="175641" y="669427"/>
                    <a:pt x="155766" y="624330"/>
                    <a:pt x="144463" y="575003"/>
                  </a:cubicBezTo>
                  <a:cubicBezTo>
                    <a:pt x="162878" y="477759"/>
                    <a:pt x="160020" y="377695"/>
                    <a:pt x="144463" y="274819"/>
                  </a:cubicBezTo>
                  <a:cubicBezTo>
                    <a:pt x="144463" y="274819"/>
                    <a:pt x="189802" y="128248"/>
                    <a:pt x="366840" y="91606"/>
                  </a:cubicBezTo>
                  <a:cubicBezTo>
                    <a:pt x="366840" y="91606"/>
                    <a:pt x="389509" y="84559"/>
                    <a:pt x="450405" y="84559"/>
                  </a:cubicBezTo>
                  <a:cubicBezTo>
                    <a:pt x="511302" y="84559"/>
                    <a:pt x="533971" y="91606"/>
                    <a:pt x="533971" y="91606"/>
                  </a:cubicBezTo>
                  <a:cubicBezTo>
                    <a:pt x="712406" y="128248"/>
                    <a:pt x="757745" y="274819"/>
                    <a:pt x="757745" y="274819"/>
                  </a:cubicBezTo>
                  <a:cubicBezTo>
                    <a:pt x="740728" y="377695"/>
                    <a:pt x="739330" y="479168"/>
                    <a:pt x="757745" y="575003"/>
                  </a:cubicBezTo>
                  <a:close/>
                  <a:moveTo>
                    <a:pt x="846963" y="527086"/>
                  </a:moveTo>
                  <a:cubicBezTo>
                    <a:pt x="832803" y="546815"/>
                    <a:pt x="815848" y="560912"/>
                    <a:pt x="793179" y="560912"/>
                  </a:cubicBezTo>
                  <a:cubicBezTo>
                    <a:pt x="773303" y="498898"/>
                    <a:pt x="776160" y="424209"/>
                    <a:pt x="787464" y="329778"/>
                  </a:cubicBezTo>
                  <a:cubicBezTo>
                    <a:pt x="787464" y="329778"/>
                    <a:pt x="760603" y="94425"/>
                    <a:pt x="757745" y="56373"/>
                  </a:cubicBezTo>
                  <a:cubicBezTo>
                    <a:pt x="756348" y="39461"/>
                    <a:pt x="784669" y="35233"/>
                    <a:pt x="787464" y="56373"/>
                  </a:cubicBezTo>
                  <a:cubicBezTo>
                    <a:pt x="790321" y="84559"/>
                    <a:pt x="817245" y="329778"/>
                    <a:pt x="817245" y="329778"/>
                  </a:cubicBezTo>
                  <a:lnTo>
                    <a:pt x="846963" y="367834"/>
                  </a:lnTo>
                  <a:cubicBezTo>
                    <a:pt x="848423" y="369244"/>
                    <a:pt x="848423" y="370653"/>
                    <a:pt x="849820" y="372063"/>
                  </a:cubicBezTo>
                  <a:cubicBezTo>
                    <a:pt x="841311" y="381925"/>
                    <a:pt x="832803" y="403064"/>
                    <a:pt x="832803" y="449571"/>
                  </a:cubicBezTo>
                  <a:cubicBezTo>
                    <a:pt x="832803" y="493265"/>
                    <a:pt x="839915" y="515814"/>
                    <a:pt x="846963" y="52708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3" name="Google Shape;1873;p50"/>
            <p:cNvSpPr/>
            <p:nvPr/>
          </p:nvSpPr>
          <p:spPr>
            <a:xfrm>
              <a:off x="9148127" y="838777"/>
              <a:ext cx="141604" cy="225488"/>
            </a:xfrm>
            <a:custGeom>
              <a:rect b="b" l="l" r="r" t="t"/>
              <a:pathLst>
                <a:path extrusionOk="0" h="225488" w="141604">
                  <a:moveTo>
                    <a:pt x="14160" y="126841"/>
                  </a:moveTo>
                  <a:lnTo>
                    <a:pt x="14160" y="140932"/>
                  </a:lnTo>
                  <a:lnTo>
                    <a:pt x="28321" y="140932"/>
                  </a:lnTo>
                  <a:lnTo>
                    <a:pt x="28321" y="155023"/>
                  </a:lnTo>
                  <a:lnTo>
                    <a:pt x="42481" y="155023"/>
                  </a:lnTo>
                  <a:lnTo>
                    <a:pt x="42481" y="169120"/>
                  </a:lnTo>
                  <a:lnTo>
                    <a:pt x="56642" y="169120"/>
                  </a:lnTo>
                  <a:lnTo>
                    <a:pt x="56642" y="183210"/>
                  </a:lnTo>
                  <a:lnTo>
                    <a:pt x="70803" y="183210"/>
                  </a:lnTo>
                  <a:lnTo>
                    <a:pt x="70803" y="197307"/>
                  </a:lnTo>
                  <a:lnTo>
                    <a:pt x="84963" y="197307"/>
                  </a:lnTo>
                  <a:lnTo>
                    <a:pt x="84963" y="211398"/>
                  </a:lnTo>
                  <a:lnTo>
                    <a:pt x="99123" y="211398"/>
                  </a:lnTo>
                  <a:lnTo>
                    <a:pt x="99123" y="225488"/>
                  </a:lnTo>
                  <a:lnTo>
                    <a:pt x="113284" y="225488"/>
                  </a:lnTo>
                  <a:lnTo>
                    <a:pt x="127444" y="225488"/>
                  </a:lnTo>
                  <a:lnTo>
                    <a:pt x="141605" y="225488"/>
                  </a:lnTo>
                  <a:lnTo>
                    <a:pt x="141605" y="183210"/>
                  </a:lnTo>
                  <a:lnTo>
                    <a:pt x="127444" y="183210"/>
                  </a:lnTo>
                  <a:lnTo>
                    <a:pt x="127444" y="169120"/>
                  </a:lnTo>
                  <a:lnTo>
                    <a:pt x="113284" y="169120"/>
                  </a:lnTo>
                  <a:lnTo>
                    <a:pt x="113284" y="155023"/>
                  </a:lnTo>
                  <a:lnTo>
                    <a:pt x="99123" y="155023"/>
                  </a:lnTo>
                  <a:lnTo>
                    <a:pt x="99123" y="140932"/>
                  </a:lnTo>
                  <a:lnTo>
                    <a:pt x="84963" y="140932"/>
                  </a:lnTo>
                  <a:lnTo>
                    <a:pt x="84963" y="126841"/>
                  </a:lnTo>
                  <a:lnTo>
                    <a:pt x="70803" y="126841"/>
                  </a:lnTo>
                  <a:lnTo>
                    <a:pt x="70803" y="112744"/>
                  </a:lnTo>
                  <a:lnTo>
                    <a:pt x="70803" y="98654"/>
                  </a:lnTo>
                  <a:lnTo>
                    <a:pt x="84963" y="98654"/>
                  </a:lnTo>
                  <a:lnTo>
                    <a:pt x="84963" y="84557"/>
                  </a:lnTo>
                  <a:lnTo>
                    <a:pt x="99123" y="84557"/>
                  </a:lnTo>
                  <a:lnTo>
                    <a:pt x="99123" y="70466"/>
                  </a:lnTo>
                  <a:lnTo>
                    <a:pt x="113284" y="70466"/>
                  </a:lnTo>
                  <a:lnTo>
                    <a:pt x="113284" y="56375"/>
                  </a:lnTo>
                  <a:lnTo>
                    <a:pt x="127444" y="56375"/>
                  </a:lnTo>
                  <a:lnTo>
                    <a:pt x="127444" y="42278"/>
                  </a:lnTo>
                  <a:lnTo>
                    <a:pt x="141605" y="42278"/>
                  </a:lnTo>
                  <a:lnTo>
                    <a:pt x="141605" y="0"/>
                  </a:lnTo>
                  <a:lnTo>
                    <a:pt x="127444" y="0"/>
                  </a:lnTo>
                  <a:lnTo>
                    <a:pt x="113284" y="0"/>
                  </a:lnTo>
                  <a:lnTo>
                    <a:pt x="99123" y="0"/>
                  </a:lnTo>
                  <a:lnTo>
                    <a:pt x="99123" y="14091"/>
                  </a:lnTo>
                  <a:lnTo>
                    <a:pt x="84963" y="14091"/>
                  </a:lnTo>
                  <a:lnTo>
                    <a:pt x="84963" y="28188"/>
                  </a:lnTo>
                  <a:lnTo>
                    <a:pt x="70803" y="28188"/>
                  </a:lnTo>
                  <a:lnTo>
                    <a:pt x="70803" y="42278"/>
                  </a:lnTo>
                  <a:lnTo>
                    <a:pt x="56642" y="42278"/>
                  </a:lnTo>
                  <a:lnTo>
                    <a:pt x="56642" y="56375"/>
                  </a:lnTo>
                  <a:lnTo>
                    <a:pt x="42481" y="56375"/>
                  </a:lnTo>
                  <a:lnTo>
                    <a:pt x="42481" y="70466"/>
                  </a:lnTo>
                  <a:lnTo>
                    <a:pt x="28321" y="70466"/>
                  </a:lnTo>
                  <a:lnTo>
                    <a:pt x="28321" y="84557"/>
                  </a:lnTo>
                  <a:lnTo>
                    <a:pt x="14160" y="84557"/>
                  </a:lnTo>
                  <a:lnTo>
                    <a:pt x="14160" y="98654"/>
                  </a:lnTo>
                  <a:lnTo>
                    <a:pt x="0" y="98654"/>
                  </a:lnTo>
                  <a:lnTo>
                    <a:pt x="0" y="126841"/>
                  </a:lnTo>
                  <a:lnTo>
                    <a:pt x="14160"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4" name="Google Shape;1874;p50"/>
            <p:cNvSpPr/>
            <p:nvPr/>
          </p:nvSpPr>
          <p:spPr>
            <a:xfrm>
              <a:off x="9332277" y="838777"/>
              <a:ext cx="113283" cy="225488"/>
            </a:xfrm>
            <a:custGeom>
              <a:rect b="b" l="l" r="r" t="t"/>
              <a:pathLst>
                <a:path extrusionOk="0" h="225488" w="113283">
                  <a:moveTo>
                    <a:pt x="99123" y="0"/>
                  </a:moveTo>
                  <a:lnTo>
                    <a:pt x="70803" y="0"/>
                  </a:lnTo>
                  <a:lnTo>
                    <a:pt x="70803" y="14091"/>
                  </a:lnTo>
                  <a:lnTo>
                    <a:pt x="70803" y="28188"/>
                  </a:lnTo>
                  <a:lnTo>
                    <a:pt x="70803" y="42278"/>
                  </a:lnTo>
                  <a:lnTo>
                    <a:pt x="56642" y="42278"/>
                  </a:lnTo>
                  <a:lnTo>
                    <a:pt x="56642" y="70466"/>
                  </a:lnTo>
                  <a:lnTo>
                    <a:pt x="42481" y="70466"/>
                  </a:lnTo>
                  <a:lnTo>
                    <a:pt x="42481" y="98654"/>
                  </a:lnTo>
                  <a:lnTo>
                    <a:pt x="28321" y="98654"/>
                  </a:lnTo>
                  <a:lnTo>
                    <a:pt x="28321" y="126841"/>
                  </a:lnTo>
                  <a:lnTo>
                    <a:pt x="14160" y="126841"/>
                  </a:lnTo>
                  <a:lnTo>
                    <a:pt x="14160" y="155023"/>
                  </a:lnTo>
                  <a:lnTo>
                    <a:pt x="0" y="155023"/>
                  </a:lnTo>
                  <a:lnTo>
                    <a:pt x="0" y="183210"/>
                  </a:lnTo>
                  <a:lnTo>
                    <a:pt x="0" y="211398"/>
                  </a:lnTo>
                  <a:lnTo>
                    <a:pt x="0" y="225488"/>
                  </a:lnTo>
                  <a:lnTo>
                    <a:pt x="42481" y="225488"/>
                  </a:lnTo>
                  <a:lnTo>
                    <a:pt x="42481" y="211398"/>
                  </a:lnTo>
                  <a:lnTo>
                    <a:pt x="42481" y="183210"/>
                  </a:lnTo>
                  <a:lnTo>
                    <a:pt x="56642" y="183210"/>
                  </a:lnTo>
                  <a:lnTo>
                    <a:pt x="56642" y="155023"/>
                  </a:lnTo>
                  <a:lnTo>
                    <a:pt x="70803" y="155023"/>
                  </a:lnTo>
                  <a:lnTo>
                    <a:pt x="70803" y="126841"/>
                  </a:lnTo>
                  <a:lnTo>
                    <a:pt x="84963" y="126841"/>
                  </a:lnTo>
                  <a:lnTo>
                    <a:pt x="84963" y="98654"/>
                  </a:lnTo>
                  <a:lnTo>
                    <a:pt x="99123" y="98654"/>
                  </a:lnTo>
                  <a:lnTo>
                    <a:pt x="99123" y="70466"/>
                  </a:lnTo>
                  <a:lnTo>
                    <a:pt x="113284" y="70466"/>
                  </a:lnTo>
                  <a:lnTo>
                    <a:pt x="113284" y="0"/>
                  </a:lnTo>
                  <a:lnTo>
                    <a:pt x="99123" y="0"/>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5" name="Google Shape;1875;p50"/>
            <p:cNvSpPr/>
            <p:nvPr/>
          </p:nvSpPr>
          <p:spPr>
            <a:xfrm>
              <a:off x="9488043" y="838777"/>
              <a:ext cx="141668" cy="225488"/>
            </a:xfrm>
            <a:custGeom>
              <a:rect b="b" l="l" r="r" t="t"/>
              <a:pathLst>
                <a:path extrusionOk="0" h="225488" w="141668">
                  <a:moveTo>
                    <a:pt x="70802" y="126841"/>
                  </a:moveTo>
                  <a:lnTo>
                    <a:pt x="56642" y="126841"/>
                  </a:lnTo>
                  <a:lnTo>
                    <a:pt x="56642" y="140932"/>
                  </a:lnTo>
                  <a:lnTo>
                    <a:pt x="42481" y="140932"/>
                  </a:lnTo>
                  <a:lnTo>
                    <a:pt x="42481" y="155023"/>
                  </a:lnTo>
                  <a:lnTo>
                    <a:pt x="28321" y="155023"/>
                  </a:lnTo>
                  <a:lnTo>
                    <a:pt x="28321" y="169120"/>
                  </a:lnTo>
                  <a:lnTo>
                    <a:pt x="14160" y="169120"/>
                  </a:lnTo>
                  <a:lnTo>
                    <a:pt x="14160" y="183210"/>
                  </a:lnTo>
                  <a:lnTo>
                    <a:pt x="0" y="183210"/>
                  </a:lnTo>
                  <a:lnTo>
                    <a:pt x="0" y="225488"/>
                  </a:lnTo>
                  <a:lnTo>
                    <a:pt x="28321" y="225488"/>
                  </a:lnTo>
                  <a:lnTo>
                    <a:pt x="42481" y="225488"/>
                  </a:lnTo>
                  <a:lnTo>
                    <a:pt x="42481" y="211398"/>
                  </a:lnTo>
                  <a:lnTo>
                    <a:pt x="56642" y="211398"/>
                  </a:lnTo>
                  <a:lnTo>
                    <a:pt x="56642" y="197307"/>
                  </a:lnTo>
                  <a:lnTo>
                    <a:pt x="70802" y="197307"/>
                  </a:lnTo>
                  <a:lnTo>
                    <a:pt x="70802" y="183210"/>
                  </a:lnTo>
                  <a:lnTo>
                    <a:pt x="84963" y="183210"/>
                  </a:lnTo>
                  <a:lnTo>
                    <a:pt x="84963" y="169120"/>
                  </a:lnTo>
                  <a:lnTo>
                    <a:pt x="99187" y="169120"/>
                  </a:lnTo>
                  <a:lnTo>
                    <a:pt x="99187" y="155023"/>
                  </a:lnTo>
                  <a:lnTo>
                    <a:pt x="113347" y="155023"/>
                  </a:lnTo>
                  <a:lnTo>
                    <a:pt x="113347" y="140932"/>
                  </a:lnTo>
                  <a:lnTo>
                    <a:pt x="127508" y="140932"/>
                  </a:lnTo>
                  <a:lnTo>
                    <a:pt x="127508" y="126841"/>
                  </a:lnTo>
                  <a:lnTo>
                    <a:pt x="141668" y="126841"/>
                  </a:lnTo>
                  <a:lnTo>
                    <a:pt x="141668" y="98654"/>
                  </a:lnTo>
                  <a:lnTo>
                    <a:pt x="127508" y="98654"/>
                  </a:lnTo>
                  <a:lnTo>
                    <a:pt x="127508" y="84557"/>
                  </a:lnTo>
                  <a:lnTo>
                    <a:pt x="113347" y="84557"/>
                  </a:lnTo>
                  <a:lnTo>
                    <a:pt x="113347" y="70466"/>
                  </a:lnTo>
                  <a:lnTo>
                    <a:pt x="99187" y="70466"/>
                  </a:lnTo>
                  <a:lnTo>
                    <a:pt x="99187" y="56375"/>
                  </a:lnTo>
                  <a:lnTo>
                    <a:pt x="84963" y="56375"/>
                  </a:lnTo>
                  <a:lnTo>
                    <a:pt x="84963" y="42278"/>
                  </a:lnTo>
                  <a:lnTo>
                    <a:pt x="70802" y="42278"/>
                  </a:lnTo>
                  <a:lnTo>
                    <a:pt x="70802" y="28188"/>
                  </a:lnTo>
                  <a:lnTo>
                    <a:pt x="56642" y="28188"/>
                  </a:lnTo>
                  <a:lnTo>
                    <a:pt x="56642" y="14091"/>
                  </a:lnTo>
                  <a:lnTo>
                    <a:pt x="42481" y="14091"/>
                  </a:lnTo>
                  <a:lnTo>
                    <a:pt x="42481" y="0"/>
                  </a:lnTo>
                  <a:lnTo>
                    <a:pt x="28321" y="0"/>
                  </a:lnTo>
                  <a:lnTo>
                    <a:pt x="0" y="0"/>
                  </a:lnTo>
                  <a:lnTo>
                    <a:pt x="0" y="42278"/>
                  </a:lnTo>
                  <a:lnTo>
                    <a:pt x="14160" y="42278"/>
                  </a:lnTo>
                  <a:lnTo>
                    <a:pt x="14160" y="56375"/>
                  </a:lnTo>
                  <a:lnTo>
                    <a:pt x="28321" y="56375"/>
                  </a:lnTo>
                  <a:lnTo>
                    <a:pt x="28321" y="70466"/>
                  </a:lnTo>
                  <a:lnTo>
                    <a:pt x="42481" y="70466"/>
                  </a:lnTo>
                  <a:lnTo>
                    <a:pt x="42481" y="84557"/>
                  </a:lnTo>
                  <a:lnTo>
                    <a:pt x="56642" y="84557"/>
                  </a:lnTo>
                  <a:lnTo>
                    <a:pt x="56642" y="98654"/>
                  </a:lnTo>
                  <a:lnTo>
                    <a:pt x="70802" y="98654"/>
                  </a:lnTo>
                  <a:lnTo>
                    <a:pt x="70802" y="112744"/>
                  </a:lnTo>
                  <a:lnTo>
                    <a:pt x="70802" y="126841"/>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50"/>
          <p:cNvGrpSpPr/>
          <p:nvPr/>
        </p:nvGrpSpPr>
        <p:grpSpPr>
          <a:xfrm>
            <a:off x="7862347" y="1905171"/>
            <a:ext cx="529555" cy="496465"/>
            <a:chOff x="10254233" y="1745259"/>
            <a:chExt cx="906462" cy="849820"/>
          </a:xfrm>
        </p:grpSpPr>
        <p:sp>
          <p:nvSpPr>
            <p:cNvPr id="1877" name="Google Shape;1877;p50"/>
            <p:cNvSpPr/>
            <p:nvPr/>
          </p:nvSpPr>
          <p:spPr>
            <a:xfrm>
              <a:off x="10254233" y="1745259"/>
              <a:ext cx="906462" cy="849820"/>
            </a:xfrm>
            <a:custGeom>
              <a:rect b="b" l="l" r="r" t="t"/>
              <a:pathLst>
                <a:path extrusionOk="0" h="849820" w="906462">
                  <a:moveTo>
                    <a:pt x="869697" y="335420"/>
                  </a:moveTo>
                  <a:lnTo>
                    <a:pt x="845566" y="301593"/>
                  </a:lnTo>
                  <a:lnTo>
                    <a:pt x="820103" y="39459"/>
                  </a:lnTo>
                  <a:cubicBezTo>
                    <a:pt x="817245" y="16910"/>
                    <a:pt x="797434" y="0"/>
                    <a:pt x="774764" y="0"/>
                  </a:cubicBezTo>
                  <a:cubicBezTo>
                    <a:pt x="749300" y="0"/>
                    <a:pt x="729425" y="19729"/>
                    <a:pt x="729425" y="42278"/>
                  </a:cubicBezTo>
                  <a:lnTo>
                    <a:pt x="729425" y="136703"/>
                  </a:lnTo>
                  <a:cubicBezTo>
                    <a:pt x="729425" y="136703"/>
                    <a:pt x="641604" y="26778"/>
                    <a:pt x="451866" y="26778"/>
                  </a:cubicBezTo>
                  <a:cubicBezTo>
                    <a:pt x="262065" y="26778"/>
                    <a:pt x="174244" y="136703"/>
                    <a:pt x="174244" y="136703"/>
                  </a:cubicBezTo>
                  <a:lnTo>
                    <a:pt x="174244" y="43688"/>
                  </a:lnTo>
                  <a:cubicBezTo>
                    <a:pt x="174244" y="19729"/>
                    <a:pt x="154369" y="1410"/>
                    <a:pt x="128905" y="1410"/>
                  </a:cubicBezTo>
                  <a:cubicBezTo>
                    <a:pt x="104839" y="1410"/>
                    <a:pt x="85027" y="18320"/>
                    <a:pt x="83566" y="40869"/>
                  </a:cubicBezTo>
                  <a:lnTo>
                    <a:pt x="58103" y="303003"/>
                  </a:lnTo>
                  <a:lnTo>
                    <a:pt x="34036" y="336823"/>
                  </a:lnTo>
                  <a:cubicBezTo>
                    <a:pt x="11367" y="367830"/>
                    <a:pt x="0" y="404476"/>
                    <a:pt x="0" y="442525"/>
                  </a:cubicBezTo>
                  <a:cubicBezTo>
                    <a:pt x="0" y="493262"/>
                    <a:pt x="21272" y="541179"/>
                    <a:pt x="59499" y="577818"/>
                  </a:cubicBezTo>
                  <a:lnTo>
                    <a:pt x="87821" y="604596"/>
                  </a:lnTo>
                  <a:lnTo>
                    <a:pt x="93473" y="615874"/>
                  </a:lnTo>
                  <a:cubicBezTo>
                    <a:pt x="109093" y="645465"/>
                    <a:pt x="126047" y="672243"/>
                    <a:pt x="145923" y="700431"/>
                  </a:cubicBezTo>
                  <a:lnTo>
                    <a:pt x="175641" y="741299"/>
                  </a:lnTo>
                  <a:lnTo>
                    <a:pt x="175641" y="794855"/>
                  </a:lnTo>
                  <a:cubicBezTo>
                    <a:pt x="175641" y="811765"/>
                    <a:pt x="188405" y="827272"/>
                    <a:pt x="206820" y="830091"/>
                  </a:cubicBezTo>
                  <a:cubicBezTo>
                    <a:pt x="246444" y="838543"/>
                    <a:pt x="328613" y="849821"/>
                    <a:pt x="453263" y="849821"/>
                  </a:cubicBezTo>
                  <a:cubicBezTo>
                    <a:pt x="577914" y="849821"/>
                    <a:pt x="660019" y="838543"/>
                    <a:pt x="699707" y="830091"/>
                  </a:cubicBezTo>
                  <a:cubicBezTo>
                    <a:pt x="718122" y="825862"/>
                    <a:pt x="730885" y="811765"/>
                    <a:pt x="730885" y="794855"/>
                  </a:cubicBezTo>
                  <a:lnTo>
                    <a:pt x="730885" y="741299"/>
                  </a:lnTo>
                  <a:lnTo>
                    <a:pt x="760603" y="700431"/>
                  </a:lnTo>
                  <a:cubicBezTo>
                    <a:pt x="780415" y="673653"/>
                    <a:pt x="797434" y="645465"/>
                    <a:pt x="812991" y="615874"/>
                  </a:cubicBezTo>
                  <a:lnTo>
                    <a:pt x="818706" y="604596"/>
                  </a:lnTo>
                  <a:lnTo>
                    <a:pt x="847027" y="577818"/>
                  </a:lnTo>
                  <a:cubicBezTo>
                    <a:pt x="885254" y="542588"/>
                    <a:pt x="906463" y="493262"/>
                    <a:pt x="906463" y="442525"/>
                  </a:cubicBezTo>
                  <a:cubicBezTo>
                    <a:pt x="903669" y="404476"/>
                    <a:pt x="892302" y="367830"/>
                    <a:pt x="869697" y="335420"/>
                  </a:cubicBezTo>
                  <a:close/>
                  <a:moveTo>
                    <a:pt x="114745" y="329781"/>
                  </a:moveTo>
                  <a:cubicBezTo>
                    <a:pt x="126047" y="424206"/>
                    <a:pt x="128905" y="498901"/>
                    <a:pt x="109093" y="560908"/>
                  </a:cubicBezTo>
                  <a:cubicBezTo>
                    <a:pt x="86423" y="560908"/>
                    <a:pt x="69406" y="546818"/>
                    <a:pt x="55245" y="527082"/>
                  </a:cubicBezTo>
                  <a:cubicBezTo>
                    <a:pt x="41085" y="510172"/>
                    <a:pt x="28322" y="489033"/>
                    <a:pt x="28322" y="438296"/>
                  </a:cubicBezTo>
                  <a:cubicBezTo>
                    <a:pt x="28322" y="411518"/>
                    <a:pt x="41085" y="384740"/>
                    <a:pt x="50991" y="370649"/>
                  </a:cubicBezTo>
                  <a:cubicBezTo>
                    <a:pt x="52451" y="369240"/>
                    <a:pt x="52451" y="367830"/>
                    <a:pt x="53848" y="366420"/>
                  </a:cubicBezTo>
                  <a:lnTo>
                    <a:pt x="83566" y="328371"/>
                  </a:lnTo>
                  <a:cubicBezTo>
                    <a:pt x="83566" y="328371"/>
                    <a:pt x="109093" y="83147"/>
                    <a:pt x="113347" y="54959"/>
                  </a:cubicBezTo>
                  <a:cubicBezTo>
                    <a:pt x="116142" y="33820"/>
                    <a:pt x="143066" y="38049"/>
                    <a:pt x="143066" y="54959"/>
                  </a:cubicBezTo>
                  <a:cubicBezTo>
                    <a:pt x="141669" y="93015"/>
                    <a:pt x="114745" y="329781"/>
                    <a:pt x="114745"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8" name="Google Shape;1878;p50"/>
            <p:cNvSpPr/>
            <p:nvPr/>
          </p:nvSpPr>
          <p:spPr>
            <a:xfrm>
              <a:off x="10621073" y="1831225"/>
              <a:ext cx="167132" cy="184619"/>
            </a:xfrm>
            <a:custGeom>
              <a:rect b="b" l="l" r="r" t="t"/>
              <a:pathLst>
                <a:path extrusionOk="0" h="184619" w="167132">
                  <a:moveTo>
                    <a:pt x="167132" y="184620"/>
                  </a:moveTo>
                  <a:cubicBezTo>
                    <a:pt x="167132" y="184620"/>
                    <a:pt x="144463" y="177578"/>
                    <a:pt x="83566" y="177578"/>
                  </a:cubicBezTo>
                  <a:cubicBezTo>
                    <a:pt x="22670" y="177578"/>
                    <a:pt x="0" y="184620"/>
                    <a:pt x="0" y="184620"/>
                  </a:cubicBezTo>
                  <a:lnTo>
                    <a:pt x="0" y="7049"/>
                  </a:lnTo>
                  <a:cubicBezTo>
                    <a:pt x="0" y="7049"/>
                    <a:pt x="22670" y="0"/>
                    <a:pt x="83566" y="0"/>
                  </a:cubicBezTo>
                  <a:cubicBezTo>
                    <a:pt x="144463" y="0"/>
                    <a:pt x="167132" y="7049"/>
                    <a:pt x="167132" y="7049"/>
                  </a:cubicBezTo>
                  <a:lnTo>
                    <a:pt x="167132" y="184620"/>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79" name="Google Shape;1879;p50"/>
            <p:cNvSpPr/>
            <p:nvPr/>
          </p:nvSpPr>
          <p:spPr>
            <a:xfrm>
              <a:off x="10431271" y="1967928"/>
              <a:ext cx="549592" cy="462260"/>
            </a:xfrm>
            <a:custGeom>
              <a:rect b="b" l="l" r="r" t="t"/>
              <a:pathLst>
                <a:path extrusionOk="0" h="462260" w="549592">
                  <a:moveTo>
                    <a:pt x="541084" y="64833"/>
                  </a:moveTo>
                  <a:cubicBezTo>
                    <a:pt x="541084" y="64833"/>
                    <a:pt x="480187" y="0"/>
                    <a:pt x="273368" y="0"/>
                  </a:cubicBezTo>
                  <a:cubicBezTo>
                    <a:pt x="66611" y="0"/>
                    <a:pt x="7112" y="64833"/>
                    <a:pt x="7112" y="64833"/>
                  </a:cubicBezTo>
                  <a:cubicBezTo>
                    <a:pt x="19876" y="131070"/>
                    <a:pt x="17018" y="233947"/>
                    <a:pt x="0" y="300190"/>
                  </a:cubicBezTo>
                  <a:lnTo>
                    <a:pt x="45339" y="359378"/>
                  </a:lnTo>
                  <a:lnTo>
                    <a:pt x="76518" y="432664"/>
                  </a:lnTo>
                  <a:cubicBezTo>
                    <a:pt x="76518" y="432664"/>
                    <a:pt x="90678" y="462261"/>
                    <a:pt x="274828" y="462261"/>
                  </a:cubicBezTo>
                  <a:cubicBezTo>
                    <a:pt x="458915" y="462261"/>
                    <a:pt x="473075" y="432664"/>
                    <a:pt x="473075" y="432664"/>
                  </a:cubicBezTo>
                  <a:lnTo>
                    <a:pt x="504254" y="359378"/>
                  </a:lnTo>
                  <a:lnTo>
                    <a:pt x="549593" y="300190"/>
                  </a:lnTo>
                  <a:cubicBezTo>
                    <a:pt x="531178" y="233947"/>
                    <a:pt x="528320" y="131070"/>
                    <a:pt x="541084" y="64833"/>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0" name="Google Shape;1880;p50"/>
            <p:cNvSpPr/>
            <p:nvPr/>
          </p:nvSpPr>
          <p:spPr>
            <a:xfrm>
              <a:off x="10282555" y="1785906"/>
              <a:ext cx="114744" cy="520261"/>
            </a:xfrm>
            <a:custGeom>
              <a:rect b="b" l="l" r="r" t="t"/>
              <a:pathLst>
                <a:path extrusionOk="0" h="520261" w="114744">
                  <a:moveTo>
                    <a:pt x="86423" y="289134"/>
                  </a:moveTo>
                  <a:cubicBezTo>
                    <a:pt x="97726" y="383558"/>
                    <a:pt x="100584" y="458254"/>
                    <a:pt x="80772" y="520261"/>
                  </a:cubicBezTo>
                  <a:cubicBezTo>
                    <a:pt x="58102" y="520261"/>
                    <a:pt x="41084" y="506171"/>
                    <a:pt x="26924" y="486435"/>
                  </a:cubicBezTo>
                  <a:cubicBezTo>
                    <a:pt x="12764" y="469525"/>
                    <a:pt x="0" y="448386"/>
                    <a:pt x="0" y="397649"/>
                  </a:cubicBezTo>
                  <a:cubicBezTo>
                    <a:pt x="0" y="370871"/>
                    <a:pt x="12764" y="344093"/>
                    <a:pt x="22669" y="330002"/>
                  </a:cubicBezTo>
                  <a:cubicBezTo>
                    <a:pt x="24130" y="328593"/>
                    <a:pt x="24130" y="327183"/>
                    <a:pt x="25526" y="325773"/>
                  </a:cubicBezTo>
                  <a:lnTo>
                    <a:pt x="55245" y="287724"/>
                  </a:lnTo>
                  <a:cubicBezTo>
                    <a:pt x="55245" y="287724"/>
                    <a:pt x="80772" y="42500"/>
                    <a:pt x="85026" y="14312"/>
                  </a:cubicBezTo>
                  <a:cubicBezTo>
                    <a:pt x="87820" y="-6827"/>
                    <a:pt x="114744" y="-2598"/>
                    <a:pt x="114744" y="14312"/>
                  </a:cubicBezTo>
                  <a:cubicBezTo>
                    <a:pt x="113347" y="52368"/>
                    <a:pt x="86423" y="289134"/>
                    <a:pt x="86423"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1" name="Google Shape;1881;p50"/>
            <p:cNvSpPr/>
            <p:nvPr/>
          </p:nvSpPr>
          <p:spPr>
            <a:xfrm>
              <a:off x="11013440" y="1785906"/>
              <a:ext cx="114680" cy="520261"/>
            </a:xfrm>
            <a:custGeom>
              <a:rect b="b" l="l" r="r" t="t"/>
              <a:pathLst>
                <a:path extrusionOk="0" h="520261" w="114680">
                  <a:moveTo>
                    <a:pt x="28321" y="289134"/>
                  </a:moveTo>
                  <a:cubicBezTo>
                    <a:pt x="16954" y="383558"/>
                    <a:pt x="14160" y="458254"/>
                    <a:pt x="33972" y="520261"/>
                  </a:cubicBezTo>
                  <a:cubicBezTo>
                    <a:pt x="56642" y="520261"/>
                    <a:pt x="73660" y="506171"/>
                    <a:pt x="87820" y="486435"/>
                  </a:cubicBezTo>
                  <a:cubicBezTo>
                    <a:pt x="101981" y="469525"/>
                    <a:pt x="114681" y="448386"/>
                    <a:pt x="114681" y="397649"/>
                  </a:cubicBezTo>
                  <a:cubicBezTo>
                    <a:pt x="114681" y="370871"/>
                    <a:pt x="101981" y="344093"/>
                    <a:pt x="92075" y="330002"/>
                  </a:cubicBezTo>
                  <a:cubicBezTo>
                    <a:pt x="90615" y="328593"/>
                    <a:pt x="90615" y="327183"/>
                    <a:pt x="89217" y="325773"/>
                  </a:cubicBezTo>
                  <a:lnTo>
                    <a:pt x="59499" y="287724"/>
                  </a:lnTo>
                  <a:cubicBezTo>
                    <a:pt x="59499" y="287724"/>
                    <a:pt x="33972" y="42500"/>
                    <a:pt x="29718" y="14312"/>
                  </a:cubicBezTo>
                  <a:cubicBezTo>
                    <a:pt x="26924" y="-6827"/>
                    <a:pt x="0" y="-2598"/>
                    <a:pt x="0" y="14312"/>
                  </a:cubicBezTo>
                  <a:cubicBezTo>
                    <a:pt x="1397" y="52368"/>
                    <a:pt x="28321" y="289134"/>
                    <a:pt x="28321" y="289134"/>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2" name="Google Shape;1882;p50"/>
            <p:cNvSpPr/>
            <p:nvPr/>
          </p:nvSpPr>
          <p:spPr>
            <a:xfrm>
              <a:off x="10254233" y="1745259"/>
              <a:ext cx="906462" cy="849820"/>
            </a:xfrm>
            <a:custGeom>
              <a:rect b="b" l="l" r="r" t="t"/>
              <a:pathLst>
                <a:path extrusionOk="0" h="849820" w="906462">
                  <a:moveTo>
                    <a:pt x="869697" y="335420"/>
                  </a:moveTo>
                  <a:lnTo>
                    <a:pt x="845566" y="301593"/>
                  </a:lnTo>
                  <a:lnTo>
                    <a:pt x="820103" y="39459"/>
                  </a:lnTo>
                  <a:cubicBezTo>
                    <a:pt x="817245" y="16910"/>
                    <a:pt x="798830" y="0"/>
                    <a:pt x="774764" y="0"/>
                  </a:cubicBezTo>
                  <a:cubicBezTo>
                    <a:pt x="749300" y="0"/>
                    <a:pt x="729425" y="19729"/>
                    <a:pt x="729425" y="42278"/>
                  </a:cubicBezTo>
                  <a:lnTo>
                    <a:pt x="729425" y="136703"/>
                  </a:lnTo>
                  <a:cubicBezTo>
                    <a:pt x="729425" y="136703"/>
                    <a:pt x="641604" y="26778"/>
                    <a:pt x="451866" y="26778"/>
                  </a:cubicBezTo>
                  <a:cubicBezTo>
                    <a:pt x="262065" y="26778"/>
                    <a:pt x="174244" y="136703"/>
                    <a:pt x="174244" y="136703"/>
                  </a:cubicBezTo>
                  <a:lnTo>
                    <a:pt x="174244" y="43688"/>
                  </a:lnTo>
                  <a:cubicBezTo>
                    <a:pt x="174244" y="19729"/>
                    <a:pt x="154369" y="1410"/>
                    <a:pt x="128905" y="1410"/>
                  </a:cubicBezTo>
                  <a:cubicBezTo>
                    <a:pt x="104839" y="1410"/>
                    <a:pt x="85027" y="18320"/>
                    <a:pt x="83566" y="40869"/>
                  </a:cubicBezTo>
                  <a:lnTo>
                    <a:pt x="58103" y="303003"/>
                  </a:lnTo>
                  <a:lnTo>
                    <a:pt x="34036" y="336823"/>
                  </a:lnTo>
                  <a:cubicBezTo>
                    <a:pt x="11367" y="367830"/>
                    <a:pt x="0" y="404476"/>
                    <a:pt x="0" y="442525"/>
                  </a:cubicBezTo>
                  <a:cubicBezTo>
                    <a:pt x="0" y="493262"/>
                    <a:pt x="21272" y="541179"/>
                    <a:pt x="59499" y="577818"/>
                  </a:cubicBezTo>
                  <a:lnTo>
                    <a:pt x="87821" y="604596"/>
                  </a:lnTo>
                  <a:lnTo>
                    <a:pt x="93473" y="615874"/>
                  </a:lnTo>
                  <a:cubicBezTo>
                    <a:pt x="109093" y="645465"/>
                    <a:pt x="126047" y="672243"/>
                    <a:pt x="145923" y="700431"/>
                  </a:cubicBezTo>
                  <a:lnTo>
                    <a:pt x="175641" y="741299"/>
                  </a:lnTo>
                  <a:lnTo>
                    <a:pt x="175641" y="794855"/>
                  </a:lnTo>
                  <a:cubicBezTo>
                    <a:pt x="175641" y="811765"/>
                    <a:pt x="188405" y="827272"/>
                    <a:pt x="206820" y="830091"/>
                  </a:cubicBezTo>
                  <a:cubicBezTo>
                    <a:pt x="246444" y="838543"/>
                    <a:pt x="328613" y="849821"/>
                    <a:pt x="453263" y="849821"/>
                  </a:cubicBezTo>
                  <a:cubicBezTo>
                    <a:pt x="579310" y="849821"/>
                    <a:pt x="660019" y="838543"/>
                    <a:pt x="699707" y="830091"/>
                  </a:cubicBezTo>
                  <a:cubicBezTo>
                    <a:pt x="718122" y="825862"/>
                    <a:pt x="730885" y="811765"/>
                    <a:pt x="730885" y="794855"/>
                  </a:cubicBezTo>
                  <a:lnTo>
                    <a:pt x="730885" y="741299"/>
                  </a:lnTo>
                  <a:lnTo>
                    <a:pt x="760603" y="700431"/>
                  </a:lnTo>
                  <a:cubicBezTo>
                    <a:pt x="780415" y="673653"/>
                    <a:pt x="797434" y="645465"/>
                    <a:pt x="812991" y="615874"/>
                  </a:cubicBezTo>
                  <a:lnTo>
                    <a:pt x="818706" y="604596"/>
                  </a:lnTo>
                  <a:lnTo>
                    <a:pt x="847027" y="577818"/>
                  </a:lnTo>
                  <a:cubicBezTo>
                    <a:pt x="885254" y="542588"/>
                    <a:pt x="906463" y="493262"/>
                    <a:pt x="906463" y="442525"/>
                  </a:cubicBezTo>
                  <a:cubicBezTo>
                    <a:pt x="903669" y="404476"/>
                    <a:pt x="892302" y="367830"/>
                    <a:pt x="869697" y="335420"/>
                  </a:cubicBezTo>
                  <a:close/>
                  <a:moveTo>
                    <a:pt x="114745" y="329781"/>
                  </a:moveTo>
                  <a:cubicBezTo>
                    <a:pt x="126047" y="424206"/>
                    <a:pt x="128905" y="498901"/>
                    <a:pt x="109093" y="560908"/>
                  </a:cubicBezTo>
                  <a:cubicBezTo>
                    <a:pt x="86423" y="560908"/>
                    <a:pt x="69406" y="546818"/>
                    <a:pt x="55245" y="527082"/>
                  </a:cubicBezTo>
                  <a:cubicBezTo>
                    <a:pt x="62357" y="515811"/>
                    <a:pt x="69406" y="493262"/>
                    <a:pt x="69406" y="448164"/>
                  </a:cubicBezTo>
                  <a:cubicBezTo>
                    <a:pt x="69406" y="401657"/>
                    <a:pt x="60897" y="380517"/>
                    <a:pt x="52451" y="370649"/>
                  </a:cubicBezTo>
                  <a:cubicBezTo>
                    <a:pt x="53848" y="369240"/>
                    <a:pt x="53848" y="367830"/>
                    <a:pt x="55245" y="366420"/>
                  </a:cubicBezTo>
                  <a:lnTo>
                    <a:pt x="85027" y="328371"/>
                  </a:lnTo>
                  <a:cubicBezTo>
                    <a:pt x="85027" y="328371"/>
                    <a:pt x="110490" y="83147"/>
                    <a:pt x="114745" y="54959"/>
                  </a:cubicBezTo>
                  <a:cubicBezTo>
                    <a:pt x="117602" y="33820"/>
                    <a:pt x="144463" y="38049"/>
                    <a:pt x="144463" y="54959"/>
                  </a:cubicBezTo>
                  <a:cubicBezTo>
                    <a:pt x="141669" y="93015"/>
                    <a:pt x="114745" y="329781"/>
                    <a:pt x="114745" y="329781"/>
                  </a:cubicBezTo>
                  <a:close/>
                  <a:moveTo>
                    <a:pt x="698310" y="775126"/>
                  </a:moveTo>
                  <a:cubicBezTo>
                    <a:pt x="698310" y="792036"/>
                    <a:pt x="685547" y="797674"/>
                    <a:pt x="667131" y="801903"/>
                  </a:cubicBezTo>
                  <a:cubicBezTo>
                    <a:pt x="627444" y="810362"/>
                    <a:pt x="575056" y="821633"/>
                    <a:pt x="449009" y="821633"/>
                  </a:cubicBezTo>
                  <a:cubicBezTo>
                    <a:pt x="322961" y="821633"/>
                    <a:pt x="271971" y="810362"/>
                    <a:pt x="230886" y="801903"/>
                  </a:cubicBezTo>
                  <a:cubicBezTo>
                    <a:pt x="212472" y="797674"/>
                    <a:pt x="199708" y="792036"/>
                    <a:pt x="199708" y="775126"/>
                  </a:cubicBezTo>
                  <a:lnTo>
                    <a:pt x="199708" y="753986"/>
                  </a:lnTo>
                  <a:cubicBezTo>
                    <a:pt x="246444" y="763848"/>
                    <a:pt x="304547" y="776535"/>
                    <a:pt x="447611" y="776535"/>
                  </a:cubicBezTo>
                  <a:cubicBezTo>
                    <a:pt x="590614" y="776535"/>
                    <a:pt x="650113" y="762445"/>
                    <a:pt x="695452" y="753986"/>
                  </a:cubicBezTo>
                  <a:lnTo>
                    <a:pt x="695452" y="775126"/>
                  </a:lnTo>
                  <a:lnTo>
                    <a:pt x="698310" y="775126"/>
                  </a:lnTo>
                  <a:close/>
                  <a:moveTo>
                    <a:pt x="757746" y="574999"/>
                  </a:moveTo>
                  <a:cubicBezTo>
                    <a:pt x="746443" y="624326"/>
                    <a:pt x="726631" y="669424"/>
                    <a:pt x="699707" y="711708"/>
                  </a:cubicBezTo>
                  <a:cubicBezTo>
                    <a:pt x="699707" y="711708"/>
                    <a:pt x="628904" y="738486"/>
                    <a:pt x="451866" y="738486"/>
                  </a:cubicBezTo>
                  <a:lnTo>
                    <a:pt x="450406" y="738486"/>
                  </a:lnTo>
                  <a:cubicBezTo>
                    <a:pt x="273368" y="738486"/>
                    <a:pt x="202565" y="711708"/>
                    <a:pt x="202565" y="711708"/>
                  </a:cubicBezTo>
                  <a:cubicBezTo>
                    <a:pt x="175641" y="669424"/>
                    <a:pt x="155829" y="624326"/>
                    <a:pt x="144463" y="574999"/>
                  </a:cubicBezTo>
                  <a:cubicBezTo>
                    <a:pt x="162878" y="477761"/>
                    <a:pt x="160084" y="377698"/>
                    <a:pt x="144463" y="274815"/>
                  </a:cubicBezTo>
                  <a:cubicBezTo>
                    <a:pt x="144463" y="274815"/>
                    <a:pt x="189802" y="128245"/>
                    <a:pt x="366840" y="91605"/>
                  </a:cubicBezTo>
                  <a:cubicBezTo>
                    <a:pt x="366840" y="91605"/>
                    <a:pt x="389510" y="84557"/>
                    <a:pt x="450406" y="84557"/>
                  </a:cubicBezTo>
                  <a:cubicBezTo>
                    <a:pt x="511302" y="84557"/>
                    <a:pt x="533972" y="91605"/>
                    <a:pt x="533972" y="91605"/>
                  </a:cubicBezTo>
                  <a:cubicBezTo>
                    <a:pt x="712470" y="128245"/>
                    <a:pt x="757746" y="274815"/>
                    <a:pt x="757746" y="274815"/>
                  </a:cubicBezTo>
                  <a:cubicBezTo>
                    <a:pt x="740791" y="377698"/>
                    <a:pt x="739331" y="479165"/>
                    <a:pt x="757746" y="574999"/>
                  </a:cubicBezTo>
                  <a:close/>
                  <a:moveTo>
                    <a:pt x="847027" y="527082"/>
                  </a:moveTo>
                  <a:cubicBezTo>
                    <a:pt x="832866" y="546818"/>
                    <a:pt x="815848" y="560908"/>
                    <a:pt x="793179" y="560908"/>
                  </a:cubicBezTo>
                  <a:cubicBezTo>
                    <a:pt x="773367" y="498901"/>
                    <a:pt x="776160" y="424206"/>
                    <a:pt x="787527" y="329781"/>
                  </a:cubicBezTo>
                  <a:cubicBezTo>
                    <a:pt x="787527" y="329781"/>
                    <a:pt x="760603" y="94424"/>
                    <a:pt x="757746" y="56369"/>
                  </a:cubicBezTo>
                  <a:cubicBezTo>
                    <a:pt x="756348" y="39459"/>
                    <a:pt x="784670" y="35230"/>
                    <a:pt x="787527" y="56369"/>
                  </a:cubicBezTo>
                  <a:cubicBezTo>
                    <a:pt x="790322" y="84557"/>
                    <a:pt x="817245" y="329781"/>
                    <a:pt x="817245" y="329781"/>
                  </a:cubicBezTo>
                  <a:lnTo>
                    <a:pt x="847027" y="367830"/>
                  </a:lnTo>
                  <a:cubicBezTo>
                    <a:pt x="848423" y="369240"/>
                    <a:pt x="848423" y="370649"/>
                    <a:pt x="849821" y="372059"/>
                  </a:cubicBezTo>
                  <a:cubicBezTo>
                    <a:pt x="841311" y="381927"/>
                    <a:pt x="832866" y="403066"/>
                    <a:pt x="832866" y="449574"/>
                  </a:cubicBezTo>
                  <a:cubicBezTo>
                    <a:pt x="832866" y="493262"/>
                    <a:pt x="839915" y="515811"/>
                    <a:pt x="847027" y="527082"/>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3" name="Google Shape;1883;p50"/>
            <p:cNvSpPr/>
            <p:nvPr/>
          </p:nvSpPr>
          <p:spPr>
            <a:xfrm>
              <a:off x="10548873" y="2156777"/>
              <a:ext cx="84963" cy="84563"/>
            </a:xfrm>
            <a:custGeom>
              <a:rect b="b" l="l" r="r" t="t"/>
              <a:pathLst>
                <a:path extrusionOk="0" h="84563" w="84963">
                  <a:moveTo>
                    <a:pt x="70803" y="14097"/>
                  </a:moveTo>
                  <a:lnTo>
                    <a:pt x="56642" y="14097"/>
                  </a:lnTo>
                  <a:lnTo>
                    <a:pt x="56642" y="0"/>
                  </a:lnTo>
                  <a:lnTo>
                    <a:pt x="28321" y="0"/>
                  </a:lnTo>
                  <a:lnTo>
                    <a:pt x="28321" y="14097"/>
                  </a:lnTo>
                  <a:lnTo>
                    <a:pt x="14160" y="14097"/>
                  </a:lnTo>
                  <a:lnTo>
                    <a:pt x="14160" y="28188"/>
                  </a:lnTo>
                  <a:lnTo>
                    <a:pt x="0" y="28188"/>
                  </a:lnTo>
                  <a:lnTo>
                    <a:pt x="0" y="56375"/>
                  </a:lnTo>
                  <a:lnTo>
                    <a:pt x="14160" y="56375"/>
                  </a:lnTo>
                  <a:lnTo>
                    <a:pt x="14160" y="70466"/>
                  </a:lnTo>
                  <a:lnTo>
                    <a:pt x="28321" y="70466"/>
                  </a:lnTo>
                  <a:lnTo>
                    <a:pt x="28321" y="84563"/>
                  </a:lnTo>
                  <a:lnTo>
                    <a:pt x="56642" y="84563"/>
                  </a:lnTo>
                  <a:lnTo>
                    <a:pt x="56642" y="70466"/>
                  </a:lnTo>
                  <a:lnTo>
                    <a:pt x="70803" y="70466"/>
                  </a:lnTo>
                  <a:lnTo>
                    <a:pt x="70803" y="56375"/>
                  </a:lnTo>
                  <a:lnTo>
                    <a:pt x="84963" y="56375"/>
                  </a:lnTo>
                  <a:lnTo>
                    <a:pt x="84963" y="28188"/>
                  </a:lnTo>
                  <a:lnTo>
                    <a:pt x="70803" y="28188"/>
                  </a:lnTo>
                  <a:lnTo>
                    <a:pt x="70803" y="14097"/>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4" name="Google Shape;1884;p50"/>
            <p:cNvSpPr/>
            <p:nvPr/>
          </p:nvSpPr>
          <p:spPr>
            <a:xfrm>
              <a:off x="10775505" y="2156777"/>
              <a:ext cx="84963" cy="84563"/>
            </a:xfrm>
            <a:custGeom>
              <a:rect b="b" l="l" r="r" t="t"/>
              <a:pathLst>
                <a:path extrusionOk="0" h="84563" w="84963">
                  <a:moveTo>
                    <a:pt x="84963" y="28188"/>
                  </a:moveTo>
                  <a:lnTo>
                    <a:pt x="70802" y="28188"/>
                  </a:lnTo>
                  <a:lnTo>
                    <a:pt x="70802" y="14097"/>
                  </a:lnTo>
                  <a:lnTo>
                    <a:pt x="56642" y="14097"/>
                  </a:lnTo>
                  <a:lnTo>
                    <a:pt x="56642" y="0"/>
                  </a:lnTo>
                  <a:lnTo>
                    <a:pt x="28321" y="0"/>
                  </a:lnTo>
                  <a:lnTo>
                    <a:pt x="28321" y="14097"/>
                  </a:lnTo>
                  <a:lnTo>
                    <a:pt x="14160" y="14097"/>
                  </a:lnTo>
                  <a:lnTo>
                    <a:pt x="14160" y="28188"/>
                  </a:lnTo>
                  <a:lnTo>
                    <a:pt x="0" y="28188"/>
                  </a:lnTo>
                  <a:lnTo>
                    <a:pt x="0" y="56375"/>
                  </a:lnTo>
                  <a:lnTo>
                    <a:pt x="14160" y="56375"/>
                  </a:lnTo>
                  <a:lnTo>
                    <a:pt x="14160" y="70466"/>
                  </a:lnTo>
                  <a:lnTo>
                    <a:pt x="28321" y="70466"/>
                  </a:lnTo>
                  <a:lnTo>
                    <a:pt x="28321" y="84563"/>
                  </a:lnTo>
                  <a:lnTo>
                    <a:pt x="56642" y="84563"/>
                  </a:lnTo>
                  <a:lnTo>
                    <a:pt x="56642" y="70466"/>
                  </a:lnTo>
                  <a:lnTo>
                    <a:pt x="70802" y="70466"/>
                  </a:lnTo>
                  <a:lnTo>
                    <a:pt x="70802" y="56375"/>
                  </a:lnTo>
                  <a:lnTo>
                    <a:pt x="84963" y="56375"/>
                  </a:lnTo>
                  <a:lnTo>
                    <a:pt x="84963" y="28188"/>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5" name="Google Shape;1885;p50"/>
            <p:cNvSpPr/>
            <p:nvPr/>
          </p:nvSpPr>
          <p:spPr>
            <a:xfrm>
              <a:off x="10817986" y="2001754"/>
              <a:ext cx="84963" cy="112744"/>
            </a:xfrm>
            <a:custGeom>
              <a:rect b="b" l="l" r="r" t="t"/>
              <a:pathLst>
                <a:path extrusionOk="0" h="112744" w="84963">
                  <a:moveTo>
                    <a:pt x="0" y="56375"/>
                  </a:moveTo>
                  <a:lnTo>
                    <a:pt x="14160" y="56375"/>
                  </a:lnTo>
                  <a:lnTo>
                    <a:pt x="14160" y="28188"/>
                  </a:lnTo>
                  <a:lnTo>
                    <a:pt x="28321" y="28188"/>
                  </a:lnTo>
                  <a:lnTo>
                    <a:pt x="28321" y="0"/>
                  </a:lnTo>
                  <a:lnTo>
                    <a:pt x="56642" y="0"/>
                  </a:lnTo>
                  <a:lnTo>
                    <a:pt x="56642" y="28188"/>
                  </a:lnTo>
                  <a:lnTo>
                    <a:pt x="70803" y="28188"/>
                  </a:lnTo>
                  <a:lnTo>
                    <a:pt x="70803" y="56375"/>
                  </a:lnTo>
                  <a:lnTo>
                    <a:pt x="84963" y="56375"/>
                  </a:lnTo>
                  <a:lnTo>
                    <a:pt x="84963" y="98654"/>
                  </a:lnTo>
                  <a:lnTo>
                    <a:pt x="70803" y="98654"/>
                  </a:lnTo>
                  <a:lnTo>
                    <a:pt x="70803" y="112744"/>
                  </a:lnTo>
                  <a:lnTo>
                    <a:pt x="14160" y="112744"/>
                  </a:lnTo>
                  <a:lnTo>
                    <a:pt x="14160" y="98654"/>
                  </a:lnTo>
                  <a:lnTo>
                    <a:pt x="0" y="98654"/>
                  </a:lnTo>
                  <a:lnTo>
                    <a:pt x="0" y="56375"/>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86" name="Google Shape;1886;p50"/>
          <p:cNvGrpSpPr/>
          <p:nvPr/>
        </p:nvGrpSpPr>
        <p:grpSpPr>
          <a:xfrm>
            <a:off x="2611173" y="2557780"/>
            <a:ext cx="529563" cy="496465"/>
            <a:chOff x="3675513" y="2992793"/>
            <a:chExt cx="906475" cy="849820"/>
          </a:xfrm>
        </p:grpSpPr>
        <p:sp>
          <p:nvSpPr>
            <p:cNvPr id="1887" name="Google Shape;1887;p50"/>
            <p:cNvSpPr/>
            <p:nvPr/>
          </p:nvSpPr>
          <p:spPr>
            <a:xfrm>
              <a:off x="3675513" y="2992793"/>
              <a:ext cx="906475" cy="849820"/>
            </a:xfrm>
            <a:custGeom>
              <a:rect b="b" l="l" r="r" t="t"/>
              <a:pathLst>
                <a:path extrusionOk="0" h="849820" w="906475">
                  <a:moveTo>
                    <a:pt x="869652" y="335420"/>
                  </a:moveTo>
                  <a:lnTo>
                    <a:pt x="845572" y="301593"/>
                  </a:lnTo>
                  <a:lnTo>
                    <a:pt x="820077" y="39459"/>
                  </a:lnTo>
                  <a:cubicBezTo>
                    <a:pt x="817245" y="16910"/>
                    <a:pt x="797414" y="0"/>
                    <a:pt x="774757" y="0"/>
                  </a:cubicBezTo>
                  <a:cubicBezTo>
                    <a:pt x="749262" y="0"/>
                    <a:pt x="729431" y="19729"/>
                    <a:pt x="729431" y="42278"/>
                  </a:cubicBezTo>
                  <a:lnTo>
                    <a:pt x="729431" y="136703"/>
                  </a:lnTo>
                  <a:cubicBezTo>
                    <a:pt x="729431" y="136703"/>
                    <a:pt x="641617" y="26778"/>
                    <a:pt x="451822" y="26778"/>
                  </a:cubicBezTo>
                  <a:cubicBezTo>
                    <a:pt x="262027" y="26778"/>
                    <a:pt x="174212" y="136703"/>
                    <a:pt x="174212" y="136703"/>
                  </a:cubicBezTo>
                  <a:lnTo>
                    <a:pt x="174212" y="43688"/>
                  </a:lnTo>
                  <a:cubicBezTo>
                    <a:pt x="174212" y="19729"/>
                    <a:pt x="154381" y="1410"/>
                    <a:pt x="128893" y="1410"/>
                  </a:cubicBezTo>
                  <a:cubicBezTo>
                    <a:pt x="104813" y="1410"/>
                    <a:pt x="84982" y="18320"/>
                    <a:pt x="83566" y="40869"/>
                  </a:cubicBezTo>
                  <a:lnTo>
                    <a:pt x="58071" y="303003"/>
                  </a:lnTo>
                  <a:lnTo>
                    <a:pt x="33992" y="336829"/>
                  </a:lnTo>
                  <a:cubicBezTo>
                    <a:pt x="11328" y="367836"/>
                    <a:pt x="0" y="404476"/>
                    <a:pt x="0" y="442525"/>
                  </a:cubicBezTo>
                  <a:cubicBezTo>
                    <a:pt x="0" y="493262"/>
                    <a:pt x="21247" y="541179"/>
                    <a:pt x="59487" y="577825"/>
                  </a:cubicBezTo>
                  <a:lnTo>
                    <a:pt x="87814" y="604596"/>
                  </a:lnTo>
                  <a:lnTo>
                    <a:pt x="93478" y="615874"/>
                  </a:lnTo>
                  <a:cubicBezTo>
                    <a:pt x="109061" y="645471"/>
                    <a:pt x="126054" y="672249"/>
                    <a:pt x="145885" y="700430"/>
                  </a:cubicBezTo>
                  <a:lnTo>
                    <a:pt x="175628" y="741305"/>
                  </a:lnTo>
                  <a:lnTo>
                    <a:pt x="175628" y="794855"/>
                  </a:lnTo>
                  <a:cubicBezTo>
                    <a:pt x="175628" y="811771"/>
                    <a:pt x="188379" y="827272"/>
                    <a:pt x="206788" y="830091"/>
                  </a:cubicBezTo>
                  <a:cubicBezTo>
                    <a:pt x="246450" y="838549"/>
                    <a:pt x="328600" y="849820"/>
                    <a:pt x="453238" y="849820"/>
                  </a:cubicBezTo>
                  <a:cubicBezTo>
                    <a:pt x="577882" y="849820"/>
                    <a:pt x="660026" y="838549"/>
                    <a:pt x="699688" y="830091"/>
                  </a:cubicBezTo>
                  <a:cubicBezTo>
                    <a:pt x="718103" y="825862"/>
                    <a:pt x="730847" y="811771"/>
                    <a:pt x="730847" y="794855"/>
                  </a:cubicBezTo>
                  <a:lnTo>
                    <a:pt x="730847" y="741305"/>
                  </a:lnTo>
                  <a:lnTo>
                    <a:pt x="760590" y="700430"/>
                  </a:lnTo>
                  <a:cubicBezTo>
                    <a:pt x="780421" y="673659"/>
                    <a:pt x="797414" y="645471"/>
                    <a:pt x="812997" y="615874"/>
                  </a:cubicBezTo>
                  <a:lnTo>
                    <a:pt x="818661" y="604596"/>
                  </a:lnTo>
                  <a:lnTo>
                    <a:pt x="846989" y="577825"/>
                  </a:lnTo>
                  <a:cubicBezTo>
                    <a:pt x="885228" y="542588"/>
                    <a:pt x="906475" y="493262"/>
                    <a:pt x="906475" y="442525"/>
                  </a:cubicBezTo>
                  <a:cubicBezTo>
                    <a:pt x="903643" y="404476"/>
                    <a:pt x="892315" y="367836"/>
                    <a:pt x="869652" y="335420"/>
                  </a:cubicBezTo>
                  <a:close/>
                  <a:moveTo>
                    <a:pt x="114726" y="329781"/>
                  </a:moveTo>
                  <a:cubicBezTo>
                    <a:pt x="126054" y="424205"/>
                    <a:pt x="128893" y="498900"/>
                    <a:pt x="109061" y="560908"/>
                  </a:cubicBezTo>
                  <a:cubicBezTo>
                    <a:pt x="86398" y="560908"/>
                    <a:pt x="69399" y="546818"/>
                    <a:pt x="55239" y="527088"/>
                  </a:cubicBezTo>
                  <a:cubicBezTo>
                    <a:pt x="41072" y="510172"/>
                    <a:pt x="28327" y="489032"/>
                    <a:pt x="28327" y="438303"/>
                  </a:cubicBezTo>
                  <a:cubicBezTo>
                    <a:pt x="28327" y="411524"/>
                    <a:pt x="41072" y="384746"/>
                    <a:pt x="50991" y="370650"/>
                  </a:cubicBezTo>
                  <a:cubicBezTo>
                    <a:pt x="52406" y="369240"/>
                    <a:pt x="52406" y="367830"/>
                    <a:pt x="53823" y="366427"/>
                  </a:cubicBezTo>
                  <a:lnTo>
                    <a:pt x="83566" y="328371"/>
                  </a:lnTo>
                  <a:cubicBezTo>
                    <a:pt x="83566" y="328371"/>
                    <a:pt x="109061" y="83153"/>
                    <a:pt x="113309" y="54966"/>
                  </a:cubicBezTo>
                  <a:cubicBezTo>
                    <a:pt x="116142" y="33826"/>
                    <a:pt x="143053" y="38049"/>
                    <a:pt x="143053" y="54966"/>
                  </a:cubicBezTo>
                  <a:cubicBezTo>
                    <a:pt x="141637" y="93015"/>
                    <a:pt x="114726" y="329781"/>
                    <a:pt x="114726" y="329781"/>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8" name="Google Shape;1888;p50"/>
            <p:cNvSpPr/>
            <p:nvPr/>
          </p:nvSpPr>
          <p:spPr>
            <a:xfrm>
              <a:off x="4042352" y="3078759"/>
              <a:ext cx="167132" cy="184626"/>
            </a:xfrm>
            <a:custGeom>
              <a:rect b="b" l="l" r="r" t="t"/>
              <a:pathLst>
                <a:path extrusionOk="0" h="184626" w="167132">
                  <a:moveTo>
                    <a:pt x="167132" y="184626"/>
                  </a:moveTo>
                  <a:cubicBezTo>
                    <a:pt x="167132" y="184626"/>
                    <a:pt x="144469" y="177578"/>
                    <a:pt x="83566" y="177578"/>
                  </a:cubicBezTo>
                  <a:cubicBezTo>
                    <a:pt x="22663" y="177578"/>
                    <a:pt x="0" y="184626"/>
                    <a:pt x="0" y="184626"/>
                  </a:cubicBezTo>
                  <a:lnTo>
                    <a:pt x="0" y="7049"/>
                  </a:lnTo>
                  <a:cubicBezTo>
                    <a:pt x="0" y="7049"/>
                    <a:pt x="22663" y="0"/>
                    <a:pt x="83566" y="0"/>
                  </a:cubicBezTo>
                  <a:cubicBezTo>
                    <a:pt x="144469" y="0"/>
                    <a:pt x="167132" y="7049"/>
                    <a:pt x="167132" y="7049"/>
                  </a:cubicBezTo>
                  <a:lnTo>
                    <a:pt x="167132" y="184626"/>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89" name="Google Shape;1889;p50"/>
            <p:cNvSpPr/>
            <p:nvPr/>
          </p:nvSpPr>
          <p:spPr>
            <a:xfrm>
              <a:off x="3852557" y="3215468"/>
              <a:ext cx="549554" cy="462254"/>
            </a:xfrm>
            <a:custGeom>
              <a:rect b="b" l="l" r="r" t="t"/>
              <a:pathLst>
                <a:path extrusionOk="0" h="462254" w="549554">
                  <a:moveTo>
                    <a:pt x="541052" y="64827"/>
                  </a:moveTo>
                  <a:cubicBezTo>
                    <a:pt x="541052" y="64827"/>
                    <a:pt x="480149" y="0"/>
                    <a:pt x="273361" y="0"/>
                  </a:cubicBezTo>
                  <a:cubicBezTo>
                    <a:pt x="66573" y="0"/>
                    <a:pt x="7086" y="64827"/>
                    <a:pt x="7086" y="64827"/>
                  </a:cubicBezTo>
                  <a:cubicBezTo>
                    <a:pt x="19831" y="131064"/>
                    <a:pt x="16999" y="233947"/>
                    <a:pt x="0" y="300184"/>
                  </a:cubicBezTo>
                  <a:lnTo>
                    <a:pt x="45326" y="359378"/>
                  </a:lnTo>
                  <a:lnTo>
                    <a:pt x="76486" y="432657"/>
                  </a:lnTo>
                  <a:cubicBezTo>
                    <a:pt x="76486" y="432657"/>
                    <a:pt x="90646" y="462255"/>
                    <a:pt x="274777" y="462255"/>
                  </a:cubicBezTo>
                  <a:cubicBezTo>
                    <a:pt x="458908" y="462255"/>
                    <a:pt x="473068" y="432657"/>
                    <a:pt x="473068" y="432657"/>
                  </a:cubicBezTo>
                  <a:lnTo>
                    <a:pt x="504228" y="359378"/>
                  </a:lnTo>
                  <a:lnTo>
                    <a:pt x="549554" y="300184"/>
                  </a:lnTo>
                  <a:cubicBezTo>
                    <a:pt x="531139" y="233947"/>
                    <a:pt x="528307" y="131064"/>
                    <a:pt x="541052" y="64827"/>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0" name="Google Shape;1890;p50"/>
            <p:cNvSpPr/>
            <p:nvPr/>
          </p:nvSpPr>
          <p:spPr>
            <a:xfrm>
              <a:off x="3703840" y="3033444"/>
              <a:ext cx="114725" cy="520257"/>
            </a:xfrm>
            <a:custGeom>
              <a:rect b="b" l="l" r="r" t="t"/>
              <a:pathLst>
                <a:path extrusionOk="0" h="520257" w="114725">
                  <a:moveTo>
                    <a:pt x="86398" y="289130"/>
                  </a:moveTo>
                  <a:cubicBezTo>
                    <a:pt x="97727" y="383554"/>
                    <a:pt x="100565" y="458249"/>
                    <a:pt x="80734" y="520257"/>
                  </a:cubicBezTo>
                  <a:cubicBezTo>
                    <a:pt x="58071" y="520257"/>
                    <a:pt x="41072" y="506166"/>
                    <a:pt x="26912" y="486437"/>
                  </a:cubicBezTo>
                  <a:cubicBezTo>
                    <a:pt x="12745" y="469521"/>
                    <a:pt x="0" y="448381"/>
                    <a:pt x="0" y="397651"/>
                  </a:cubicBezTo>
                  <a:cubicBezTo>
                    <a:pt x="0" y="370873"/>
                    <a:pt x="12745" y="344095"/>
                    <a:pt x="22663" y="329999"/>
                  </a:cubicBezTo>
                  <a:cubicBezTo>
                    <a:pt x="24079" y="328589"/>
                    <a:pt x="24079" y="327179"/>
                    <a:pt x="25495" y="325776"/>
                  </a:cubicBezTo>
                  <a:lnTo>
                    <a:pt x="55239" y="287720"/>
                  </a:lnTo>
                  <a:cubicBezTo>
                    <a:pt x="55239" y="287720"/>
                    <a:pt x="80734" y="42502"/>
                    <a:pt x="84982" y="14315"/>
                  </a:cubicBezTo>
                  <a:cubicBezTo>
                    <a:pt x="87814" y="-6825"/>
                    <a:pt x="114726" y="-2602"/>
                    <a:pt x="114726" y="14315"/>
                  </a:cubicBezTo>
                  <a:cubicBezTo>
                    <a:pt x="113309" y="52364"/>
                    <a:pt x="86398" y="289130"/>
                    <a:pt x="86398"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1" name="Google Shape;1891;p50"/>
            <p:cNvSpPr/>
            <p:nvPr/>
          </p:nvSpPr>
          <p:spPr>
            <a:xfrm>
              <a:off x="4434687" y="3033444"/>
              <a:ext cx="114725" cy="520257"/>
            </a:xfrm>
            <a:custGeom>
              <a:rect b="b" l="l" r="r" t="t"/>
              <a:pathLst>
                <a:path extrusionOk="0" h="520257" w="114725">
                  <a:moveTo>
                    <a:pt x="28327" y="289130"/>
                  </a:moveTo>
                  <a:cubicBezTo>
                    <a:pt x="16999" y="383554"/>
                    <a:pt x="14161" y="458249"/>
                    <a:pt x="33992" y="520257"/>
                  </a:cubicBezTo>
                  <a:cubicBezTo>
                    <a:pt x="56655" y="520257"/>
                    <a:pt x="73654" y="506166"/>
                    <a:pt x="87814" y="486437"/>
                  </a:cubicBezTo>
                  <a:cubicBezTo>
                    <a:pt x="101981" y="469521"/>
                    <a:pt x="114726" y="448381"/>
                    <a:pt x="114726" y="397651"/>
                  </a:cubicBezTo>
                  <a:cubicBezTo>
                    <a:pt x="114726" y="370873"/>
                    <a:pt x="101981" y="344095"/>
                    <a:pt x="92063" y="329999"/>
                  </a:cubicBezTo>
                  <a:cubicBezTo>
                    <a:pt x="90646" y="328589"/>
                    <a:pt x="90646" y="327179"/>
                    <a:pt x="89230" y="325776"/>
                  </a:cubicBezTo>
                  <a:lnTo>
                    <a:pt x="59487" y="287720"/>
                  </a:lnTo>
                  <a:cubicBezTo>
                    <a:pt x="59487" y="287720"/>
                    <a:pt x="33992" y="42502"/>
                    <a:pt x="29744" y="14315"/>
                  </a:cubicBezTo>
                  <a:cubicBezTo>
                    <a:pt x="26912" y="-6825"/>
                    <a:pt x="0" y="-2602"/>
                    <a:pt x="0" y="14315"/>
                  </a:cubicBezTo>
                  <a:cubicBezTo>
                    <a:pt x="1416" y="52364"/>
                    <a:pt x="28327" y="289130"/>
                    <a:pt x="28327" y="28913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2" name="Google Shape;1892;p50"/>
            <p:cNvSpPr/>
            <p:nvPr/>
          </p:nvSpPr>
          <p:spPr>
            <a:xfrm>
              <a:off x="3675513" y="2992793"/>
              <a:ext cx="906475" cy="849820"/>
            </a:xfrm>
            <a:custGeom>
              <a:rect b="b" l="l" r="r" t="t"/>
              <a:pathLst>
                <a:path extrusionOk="0" h="849820" w="906475">
                  <a:moveTo>
                    <a:pt x="869652" y="335420"/>
                  </a:moveTo>
                  <a:lnTo>
                    <a:pt x="845572" y="301593"/>
                  </a:lnTo>
                  <a:lnTo>
                    <a:pt x="820077" y="39459"/>
                  </a:lnTo>
                  <a:cubicBezTo>
                    <a:pt x="817245" y="16910"/>
                    <a:pt x="798830" y="0"/>
                    <a:pt x="774757" y="0"/>
                  </a:cubicBezTo>
                  <a:cubicBezTo>
                    <a:pt x="749262" y="0"/>
                    <a:pt x="729431" y="19729"/>
                    <a:pt x="729431" y="42278"/>
                  </a:cubicBezTo>
                  <a:lnTo>
                    <a:pt x="729431" y="136703"/>
                  </a:lnTo>
                  <a:cubicBezTo>
                    <a:pt x="729431" y="136703"/>
                    <a:pt x="641617" y="26778"/>
                    <a:pt x="451822" y="26778"/>
                  </a:cubicBezTo>
                  <a:cubicBezTo>
                    <a:pt x="262027" y="26778"/>
                    <a:pt x="174212" y="136703"/>
                    <a:pt x="174212" y="136703"/>
                  </a:cubicBezTo>
                  <a:lnTo>
                    <a:pt x="174212" y="43688"/>
                  </a:lnTo>
                  <a:cubicBezTo>
                    <a:pt x="174212" y="19729"/>
                    <a:pt x="154381" y="1410"/>
                    <a:pt x="128893" y="1410"/>
                  </a:cubicBezTo>
                  <a:cubicBezTo>
                    <a:pt x="104813" y="1410"/>
                    <a:pt x="84982" y="18320"/>
                    <a:pt x="83566" y="40869"/>
                  </a:cubicBezTo>
                  <a:lnTo>
                    <a:pt x="58071" y="303003"/>
                  </a:lnTo>
                  <a:lnTo>
                    <a:pt x="33992" y="336829"/>
                  </a:lnTo>
                  <a:cubicBezTo>
                    <a:pt x="11328" y="367836"/>
                    <a:pt x="0" y="404476"/>
                    <a:pt x="0" y="442525"/>
                  </a:cubicBezTo>
                  <a:cubicBezTo>
                    <a:pt x="0" y="493262"/>
                    <a:pt x="21247" y="541179"/>
                    <a:pt x="59487" y="577825"/>
                  </a:cubicBezTo>
                  <a:lnTo>
                    <a:pt x="87814" y="604596"/>
                  </a:lnTo>
                  <a:lnTo>
                    <a:pt x="93478" y="615874"/>
                  </a:lnTo>
                  <a:cubicBezTo>
                    <a:pt x="109061" y="645471"/>
                    <a:pt x="126054" y="672249"/>
                    <a:pt x="145885" y="700430"/>
                  </a:cubicBezTo>
                  <a:lnTo>
                    <a:pt x="175628" y="741305"/>
                  </a:lnTo>
                  <a:lnTo>
                    <a:pt x="175628" y="794855"/>
                  </a:lnTo>
                  <a:cubicBezTo>
                    <a:pt x="175628" y="811771"/>
                    <a:pt x="188379" y="827272"/>
                    <a:pt x="206788" y="830091"/>
                  </a:cubicBezTo>
                  <a:cubicBezTo>
                    <a:pt x="246450" y="838549"/>
                    <a:pt x="328600" y="849820"/>
                    <a:pt x="453238" y="849820"/>
                  </a:cubicBezTo>
                  <a:cubicBezTo>
                    <a:pt x="577882" y="849820"/>
                    <a:pt x="660026" y="838549"/>
                    <a:pt x="699688" y="830091"/>
                  </a:cubicBezTo>
                  <a:cubicBezTo>
                    <a:pt x="718103" y="825862"/>
                    <a:pt x="730847" y="811771"/>
                    <a:pt x="730847" y="794855"/>
                  </a:cubicBezTo>
                  <a:lnTo>
                    <a:pt x="730847" y="741305"/>
                  </a:lnTo>
                  <a:lnTo>
                    <a:pt x="760590" y="700430"/>
                  </a:lnTo>
                  <a:cubicBezTo>
                    <a:pt x="780421" y="673659"/>
                    <a:pt x="797414" y="645471"/>
                    <a:pt x="812997" y="615874"/>
                  </a:cubicBezTo>
                  <a:lnTo>
                    <a:pt x="818661" y="604596"/>
                  </a:lnTo>
                  <a:lnTo>
                    <a:pt x="846989" y="577825"/>
                  </a:lnTo>
                  <a:cubicBezTo>
                    <a:pt x="885228" y="542588"/>
                    <a:pt x="906475" y="493262"/>
                    <a:pt x="906475" y="442525"/>
                  </a:cubicBezTo>
                  <a:cubicBezTo>
                    <a:pt x="903643" y="404476"/>
                    <a:pt x="892315" y="367836"/>
                    <a:pt x="869652" y="335420"/>
                  </a:cubicBezTo>
                  <a:close/>
                  <a:moveTo>
                    <a:pt x="114726" y="329781"/>
                  </a:moveTo>
                  <a:cubicBezTo>
                    <a:pt x="126054" y="424205"/>
                    <a:pt x="128893" y="498900"/>
                    <a:pt x="109061" y="560908"/>
                  </a:cubicBezTo>
                  <a:cubicBezTo>
                    <a:pt x="86398" y="560908"/>
                    <a:pt x="69399" y="546818"/>
                    <a:pt x="55239" y="527088"/>
                  </a:cubicBezTo>
                  <a:cubicBezTo>
                    <a:pt x="62319" y="515811"/>
                    <a:pt x="69399" y="493262"/>
                    <a:pt x="69399" y="448164"/>
                  </a:cubicBezTo>
                  <a:cubicBezTo>
                    <a:pt x="69399" y="401657"/>
                    <a:pt x="60903" y="380517"/>
                    <a:pt x="52406" y="370650"/>
                  </a:cubicBezTo>
                  <a:cubicBezTo>
                    <a:pt x="53823" y="369240"/>
                    <a:pt x="53823" y="367830"/>
                    <a:pt x="55239" y="366427"/>
                  </a:cubicBezTo>
                  <a:lnTo>
                    <a:pt x="84982" y="328371"/>
                  </a:lnTo>
                  <a:cubicBezTo>
                    <a:pt x="84982" y="328371"/>
                    <a:pt x="110477" y="83153"/>
                    <a:pt x="114726" y="54966"/>
                  </a:cubicBezTo>
                  <a:cubicBezTo>
                    <a:pt x="117558" y="33826"/>
                    <a:pt x="144469" y="38049"/>
                    <a:pt x="144469" y="54966"/>
                  </a:cubicBezTo>
                  <a:cubicBezTo>
                    <a:pt x="141637" y="93015"/>
                    <a:pt x="114726" y="329781"/>
                    <a:pt x="114726" y="329781"/>
                  </a:cubicBezTo>
                  <a:close/>
                  <a:moveTo>
                    <a:pt x="698271" y="775125"/>
                  </a:moveTo>
                  <a:cubicBezTo>
                    <a:pt x="698271" y="792042"/>
                    <a:pt x="685521" y="797674"/>
                    <a:pt x="667112" y="801904"/>
                  </a:cubicBezTo>
                  <a:cubicBezTo>
                    <a:pt x="627450" y="810362"/>
                    <a:pt x="575044" y="821633"/>
                    <a:pt x="448990" y="821633"/>
                  </a:cubicBezTo>
                  <a:cubicBezTo>
                    <a:pt x="322930" y="821633"/>
                    <a:pt x="271945" y="810362"/>
                    <a:pt x="230867" y="801904"/>
                  </a:cubicBezTo>
                  <a:cubicBezTo>
                    <a:pt x="212458" y="797674"/>
                    <a:pt x="199708" y="792042"/>
                    <a:pt x="199708" y="775125"/>
                  </a:cubicBezTo>
                  <a:lnTo>
                    <a:pt x="199708" y="753986"/>
                  </a:lnTo>
                  <a:cubicBezTo>
                    <a:pt x="246450" y="763854"/>
                    <a:pt x="304521" y="776535"/>
                    <a:pt x="447573" y="776535"/>
                  </a:cubicBezTo>
                  <a:cubicBezTo>
                    <a:pt x="590626" y="776535"/>
                    <a:pt x="650113" y="762444"/>
                    <a:pt x="695439" y="753986"/>
                  </a:cubicBezTo>
                  <a:lnTo>
                    <a:pt x="695439" y="775125"/>
                  </a:lnTo>
                  <a:lnTo>
                    <a:pt x="698271" y="775125"/>
                  </a:lnTo>
                  <a:close/>
                  <a:moveTo>
                    <a:pt x="757758" y="575005"/>
                  </a:moveTo>
                  <a:cubicBezTo>
                    <a:pt x="746430" y="624332"/>
                    <a:pt x="726599" y="669430"/>
                    <a:pt x="699688" y="711708"/>
                  </a:cubicBezTo>
                  <a:cubicBezTo>
                    <a:pt x="699688" y="711708"/>
                    <a:pt x="628866" y="738486"/>
                    <a:pt x="451822" y="738486"/>
                  </a:cubicBezTo>
                  <a:lnTo>
                    <a:pt x="450405" y="738486"/>
                  </a:lnTo>
                  <a:cubicBezTo>
                    <a:pt x="273361" y="738486"/>
                    <a:pt x="202540" y="711708"/>
                    <a:pt x="202540" y="711708"/>
                  </a:cubicBezTo>
                  <a:cubicBezTo>
                    <a:pt x="175628" y="669430"/>
                    <a:pt x="155804" y="624332"/>
                    <a:pt x="144469" y="575005"/>
                  </a:cubicBezTo>
                  <a:cubicBezTo>
                    <a:pt x="162884" y="477761"/>
                    <a:pt x="160052" y="377698"/>
                    <a:pt x="144469" y="274815"/>
                  </a:cubicBezTo>
                  <a:cubicBezTo>
                    <a:pt x="144469" y="274815"/>
                    <a:pt x="189795" y="128251"/>
                    <a:pt x="366840" y="91605"/>
                  </a:cubicBezTo>
                  <a:cubicBezTo>
                    <a:pt x="366840" y="91605"/>
                    <a:pt x="389503" y="84557"/>
                    <a:pt x="450405" y="84557"/>
                  </a:cubicBezTo>
                  <a:cubicBezTo>
                    <a:pt x="511308" y="84557"/>
                    <a:pt x="533972" y="91605"/>
                    <a:pt x="533972" y="91605"/>
                  </a:cubicBezTo>
                  <a:cubicBezTo>
                    <a:pt x="712432" y="128251"/>
                    <a:pt x="757758" y="274815"/>
                    <a:pt x="757758" y="274815"/>
                  </a:cubicBezTo>
                  <a:cubicBezTo>
                    <a:pt x="740759" y="377698"/>
                    <a:pt x="739343" y="479171"/>
                    <a:pt x="757758" y="575005"/>
                  </a:cubicBezTo>
                  <a:close/>
                  <a:moveTo>
                    <a:pt x="846989" y="527088"/>
                  </a:moveTo>
                  <a:cubicBezTo>
                    <a:pt x="832828" y="546818"/>
                    <a:pt x="815829" y="560908"/>
                    <a:pt x="793166" y="560908"/>
                  </a:cubicBezTo>
                  <a:cubicBezTo>
                    <a:pt x="773335" y="498900"/>
                    <a:pt x="776173" y="424205"/>
                    <a:pt x="787502" y="329781"/>
                  </a:cubicBezTo>
                  <a:cubicBezTo>
                    <a:pt x="787502" y="329781"/>
                    <a:pt x="760590" y="94424"/>
                    <a:pt x="757758" y="56375"/>
                  </a:cubicBezTo>
                  <a:cubicBezTo>
                    <a:pt x="756342" y="39459"/>
                    <a:pt x="784670" y="35236"/>
                    <a:pt x="787502" y="56375"/>
                  </a:cubicBezTo>
                  <a:cubicBezTo>
                    <a:pt x="790334" y="84557"/>
                    <a:pt x="817245" y="329781"/>
                    <a:pt x="817245" y="329781"/>
                  </a:cubicBezTo>
                  <a:lnTo>
                    <a:pt x="846989" y="367836"/>
                  </a:lnTo>
                  <a:cubicBezTo>
                    <a:pt x="848404" y="369240"/>
                    <a:pt x="848404" y="370650"/>
                    <a:pt x="849821" y="372059"/>
                  </a:cubicBezTo>
                  <a:cubicBezTo>
                    <a:pt x="841324" y="381927"/>
                    <a:pt x="832828" y="403066"/>
                    <a:pt x="832828" y="449574"/>
                  </a:cubicBezTo>
                  <a:cubicBezTo>
                    <a:pt x="832828" y="493262"/>
                    <a:pt x="839908" y="515811"/>
                    <a:pt x="846989" y="52708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3" name="Google Shape;1893;p50"/>
            <p:cNvSpPr/>
            <p:nvPr/>
          </p:nvSpPr>
          <p:spPr>
            <a:xfrm>
              <a:off x="3899299" y="3362032"/>
              <a:ext cx="212458" cy="197307"/>
            </a:xfrm>
            <a:custGeom>
              <a:rect b="b" l="l" r="r" t="t"/>
              <a:pathLst>
                <a:path extrusionOk="0" h="197307" w="212458">
                  <a:moveTo>
                    <a:pt x="212458" y="42285"/>
                  </a:moveTo>
                  <a:lnTo>
                    <a:pt x="198291" y="42285"/>
                  </a:lnTo>
                  <a:lnTo>
                    <a:pt x="198291" y="14097"/>
                  </a:lnTo>
                  <a:lnTo>
                    <a:pt x="184125" y="14097"/>
                  </a:lnTo>
                  <a:lnTo>
                    <a:pt x="184125" y="0"/>
                  </a:lnTo>
                  <a:lnTo>
                    <a:pt x="141637" y="0"/>
                  </a:lnTo>
                  <a:lnTo>
                    <a:pt x="141637" y="14097"/>
                  </a:lnTo>
                  <a:lnTo>
                    <a:pt x="127470" y="14097"/>
                  </a:lnTo>
                  <a:lnTo>
                    <a:pt x="127470" y="28188"/>
                  </a:lnTo>
                  <a:lnTo>
                    <a:pt x="113309" y="28188"/>
                  </a:lnTo>
                  <a:lnTo>
                    <a:pt x="113309" y="42285"/>
                  </a:lnTo>
                  <a:lnTo>
                    <a:pt x="99143" y="42285"/>
                  </a:lnTo>
                  <a:lnTo>
                    <a:pt x="99143" y="28188"/>
                  </a:lnTo>
                  <a:lnTo>
                    <a:pt x="84982" y="28188"/>
                  </a:lnTo>
                  <a:lnTo>
                    <a:pt x="84982" y="14097"/>
                  </a:lnTo>
                  <a:lnTo>
                    <a:pt x="70815" y="14097"/>
                  </a:lnTo>
                  <a:lnTo>
                    <a:pt x="70815" y="0"/>
                  </a:lnTo>
                  <a:lnTo>
                    <a:pt x="28327" y="0"/>
                  </a:lnTo>
                  <a:lnTo>
                    <a:pt x="28327" y="14097"/>
                  </a:lnTo>
                  <a:lnTo>
                    <a:pt x="14161" y="14097"/>
                  </a:lnTo>
                  <a:lnTo>
                    <a:pt x="14161" y="42285"/>
                  </a:lnTo>
                  <a:lnTo>
                    <a:pt x="0" y="42285"/>
                  </a:lnTo>
                  <a:lnTo>
                    <a:pt x="0" y="98654"/>
                  </a:lnTo>
                  <a:lnTo>
                    <a:pt x="14161" y="98654"/>
                  </a:lnTo>
                  <a:lnTo>
                    <a:pt x="14161" y="126841"/>
                  </a:lnTo>
                  <a:lnTo>
                    <a:pt x="28327" y="126841"/>
                  </a:lnTo>
                  <a:lnTo>
                    <a:pt x="28327" y="140938"/>
                  </a:lnTo>
                  <a:lnTo>
                    <a:pt x="42488" y="140938"/>
                  </a:lnTo>
                  <a:lnTo>
                    <a:pt x="42488" y="155029"/>
                  </a:lnTo>
                  <a:lnTo>
                    <a:pt x="56655" y="155029"/>
                  </a:lnTo>
                  <a:lnTo>
                    <a:pt x="56655" y="169120"/>
                  </a:lnTo>
                  <a:lnTo>
                    <a:pt x="70815" y="169120"/>
                  </a:lnTo>
                  <a:lnTo>
                    <a:pt x="70815" y="183217"/>
                  </a:lnTo>
                  <a:lnTo>
                    <a:pt x="84982" y="183217"/>
                  </a:lnTo>
                  <a:lnTo>
                    <a:pt x="84982" y="197307"/>
                  </a:lnTo>
                  <a:lnTo>
                    <a:pt x="127470" y="197307"/>
                  </a:lnTo>
                  <a:lnTo>
                    <a:pt x="127470" y="183217"/>
                  </a:lnTo>
                  <a:lnTo>
                    <a:pt x="141637" y="183217"/>
                  </a:lnTo>
                  <a:lnTo>
                    <a:pt x="141637" y="169120"/>
                  </a:lnTo>
                  <a:lnTo>
                    <a:pt x="155797" y="169120"/>
                  </a:lnTo>
                  <a:lnTo>
                    <a:pt x="155797" y="155029"/>
                  </a:lnTo>
                  <a:lnTo>
                    <a:pt x="169964" y="155029"/>
                  </a:lnTo>
                  <a:lnTo>
                    <a:pt x="169964" y="140938"/>
                  </a:lnTo>
                  <a:lnTo>
                    <a:pt x="184125" y="140938"/>
                  </a:lnTo>
                  <a:lnTo>
                    <a:pt x="184125" y="126841"/>
                  </a:lnTo>
                  <a:lnTo>
                    <a:pt x="198291" y="126841"/>
                  </a:lnTo>
                  <a:lnTo>
                    <a:pt x="198291" y="98654"/>
                  </a:lnTo>
                  <a:lnTo>
                    <a:pt x="212458" y="98654"/>
                  </a:lnTo>
                  <a:lnTo>
                    <a:pt x="212458"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4" name="Google Shape;1894;p50"/>
            <p:cNvSpPr/>
            <p:nvPr/>
          </p:nvSpPr>
          <p:spPr>
            <a:xfrm>
              <a:off x="4140085" y="3362032"/>
              <a:ext cx="212452" cy="197307"/>
            </a:xfrm>
            <a:custGeom>
              <a:rect b="b" l="l" r="r" t="t"/>
              <a:pathLst>
                <a:path extrusionOk="0" h="197307" w="212452">
                  <a:moveTo>
                    <a:pt x="212452" y="42285"/>
                  </a:moveTo>
                  <a:lnTo>
                    <a:pt x="198291" y="42285"/>
                  </a:lnTo>
                  <a:lnTo>
                    <a:pt x="198291" y="14097"/>
                  </a:lnTo>
                  <a:lnTo>
                    <a:pt x="184125" y="14097"/>
                  </a:lnTo>
                  <a:lnTo>
                    <a:pt x="184125" y="0"/>
                  </a:lnTo>
                  <a:lnTo>
                    <a:pt x="141637" y="0"/>
                  </a:lnTo>
                  <a:lnTo>
                    <a:pt x="141637" y="14097"/>
                  </a:lnTo>
                  <a:lnTo>
                    <a:pt x="127470" y="14097"/>
                  </a:lnTo>
                  <a:lnTo>
                    <a:pt x="127470" y="28188"/>
                  </a:lnTo>
                  <a:lnTo>
                    <a:pt x="113309" y="28188"/>
                  </a:lnTo>
                  <a:lnTo>
                    <a:pt x="113309" y="42285"/>
                  </a:lnTo>
                  <a:lnTo>
                    <a:pt x="99142" y="42285"/>
                  </a:lnTo>
                  <a:lnTo>
                    <a:pt x="99142" y="28188"/>
                  </a:lnTo>
                  <a:lnTo>
                    <a:pt x="84982" y="28188"/>
                  </a:lnTo>
                  <a:lnTo>
                    <a:pt x="84982" y="14097"/>
                  </a:lnTo>
                  <a:lnTo>
                    <a:pt x="70815" y="14097"/>
                  </a:lnTo>
                  <a:lnTo>
                    <a:pt x="70815" y="0"/>
                  </a:lnTo>
                  <a:lnTo>
                    <a:pt x="28327" y="0"/>
                  </a:lnTo>
                  <a:lnTo>
                    <a:pt x="28327" y="14097"/>
                  </a:lnTo>
                  <a:lnTo>
                    <a:pt x="14160" y="14097"/>
                  </a:lnTo>
                  <a:lnTo>
                    <a:pt x="14160" y="42285"/>
                  </a:lnTo>
                  <a:lnTo>
                    <a:pt x="0" y="42285"/>
                  </a:lnTo>
                  <a:lnTo>
                    <a:pt x="0" y="98654"/>
                  </a:lnTo>
                  <a:lnTo>
                    <a:pt x="14160" y="98654"/>
                  </a:lnTo>
                  <a:lnTo>
                    <a:pt x="14160" y="126841"/>
                  </a:lnTo>
                  <a:lnTo>
                    <a:pt x="28327" y="126841"/>
                  </a:lnTo>
                  <a:lnTo>
                    <a:pt x="28327" y="140938"/>
                  </a:lnTo>
                  <a:lnTo>
                    <a:pt x="42488" y="140938"/>
                  </a:lnTo>
                  <a:lnTo>
                    <a:pt x="42488" y="155029"/>
                  </a:lnTo>
                  <a:lnTo>
                    <a:pt x="56655" y="155029"/>
                  </a:lnTo>
                  <a:lnTo>
                    <a:pt x="56655" y="169120"/>
                  </a:lnTo>
                  <a:lnTo>
                    <a:pt x="70815" y="169120"/>
                  </a:lnTo>
                  <a:lnTo>
                    <a:pt x="70815" y="183217"/>
                  </a:lnTo>
                  <a:lnTo>
                    <a:pt x="84982" y="183217"/>
                  </a:lnTo>
                  <a:lnTo>
                    <a:pt x="84982" y="197307"/>
                  </a:lnTo>
                  <a:lnTo>
                    <a:pt x="127470" y="197307"/>
                  </a:lnTo>
                  <a:lnTo>
                    <a:pt x="127470" y="183217"/>
                  </a:lnTo>
                  <a:lnTo>
                    <a:pt x="141637" y="183217"/>
                  </a:lnTo>
                  <a:lnTo>
                    <a:pt x="141637" y="169120"/>
                  </a:lnTo>
                  <a:lnTo>
                    <a:pt x="155797" y="169120"/>
                  </a:lnTo>
                  <a:lnTo>
                    <a:pt x="155797" y="155029"/>
                  </a:lnTo>
                  <a:lnTo>
                    <a:pt x="169964" y="155029"/>
                  </a:lnTo>
                  <a:lnTo>
                    <a:pt x="169964" y="140938"/>
                  </a:lnTo>
                  <a:lnTo>
                    <a:pt x="184125" y="140938"/>
                  </a:lnTo>
                  <a:lnTo>
                    <a:pt x="184125" y="126841"/>
                  </a:lnTo>
                  <a:lnTo>
                    <a:pt x="198291" y="126841"/>
                  </a:lnTo>
                  <a:lnTo>
                    <a:pt x="198291" y="98654"/>
                  </a:lnTo>
                  <a:lnTo>
                    <a:pt x="212452" y="98654"/>
                  </a:lnTo>
                  <a:lnTo>
                    <a:pt x="212452" y="42285"/>
                  </a:lnTo>
                  <a:close/>
                </a:path>
              </a:pathLst>
            </a:custGeom>
            <a:solidFill>
              <a:srgbClr val="F228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895" name="Google Shape;1895;p50"/>
          <p:cNvGrpSpPr/>
          <p:nvPr/>
        </p:nvGrpSpPr>
        <p:grpSpPr>
          <a:xfrm>
            <a:off x="4706336" y="2558882"/>
            <a:ext cx="523401" cy="493775"/>
            <a:chOff x="5209622" y="5704089"/>
            <a:chExt cx="457199" cy="428624"/>
          </a:xfrm>
        </p:grpSpPr>
        <p:sp>
          <p:nvSpPr>
            <p:cNvPr id="1896" name="Google Shape;1896;p50"/>
            <p:cNvSpPr/>
            <p:nvPr/>
          </p:nvSpPr>
          <p:spPr>
            <a:xfrm>
              <a:off x="5209622" y="5704089"/>
              <a:ext cx="457199" cy="428624"/>
            </a:xfrm>
            <a:custGeom>
              <a:rect b="b" l="l" r="r" t="t"/>
              <a:pathLst>
                <a:path extrusionOk="0" h="428624" w="457199">
                  <a:moveTo>
                    <a:pt x="438626" y="169175"/>
                  </a:moveTo>
                  <a:lnTo>
                    <a:pt x="426482" y="152116"/>
                  </a:lnTo>
                  <a:lnTo>
                    <a:pt x="413623" y="19903"/>
                  </a:lnTo>
                  <a:cubicBezTo>
                    <a:pt x="412194" y="8530"/>
                    <a:pt x="402193" y="0"/>
                    <a:pt x="390763" y="0"/>
                  </a:cubicBezTo>
                  <a:cubicBezTo>
                    <a:pt x="377904" y="0"/>
                    <a:pt x="367903" y="9952"/>
                    <a:pt x="367903" y="21325"/>
                  </a:cubicBezTo>
                  <a:lnTo>
                    <a:pt x="367903" y="68950"/>
                  </a:lnTo>
                  <a:cubicBezTo>
                    <a:pt x="367903" y="68950"/>
                    <a:pt x="323612" y="13506"/>
                    <a:pt x="227886" y="13506"/>
                  </a:cubicBezTo>
                  <a:cubicBezTo>
                    <a:pt x="132159" y="13506"/>
                    <a:pt x="87868" y="68950"/>
                    <a:pt x="87868" y="68950"/>
                  </a:cubicBezTo>
                  <a:lnTo>
                    <a:pt x="87868" y="22035"/>
                  </a:lnTo>
                  <a:cubicBezTo>
                    <a:pt x="87868" y="9952"/>
                    <a:pt x="77867" y="711"/>
                    <a:pt x="65008" y="711"/>
                  </a:cubicBezTo>
                  <a:cubicBezTo>
                    <a:pt x="52864" y="711"/>
                    <a:pt x="42862" y="9241"/>
                    <a:pt x="42148" y="20614"/>
                  </a:cubicBezTo>
                  <a:lnTo>
                    <a:pt x="29289" y="152827"/>
                  </a:lnTo>
                  <a:lnTo>
                    <a:pt x="17145" y="169886"/>
                  </a:lnTo>
                  <a:cubicBezTo>
                    <a:pt x="5715" y="185524"/>
                    <a:pt x="0" y="204005"/>
                    <a:pt x="0" y="223197"/>
                  </a:cubicBezTo>
                  <a:cubicBezTo>
                    <a:pt x="0" y="248787"/>
                    <a:pt x="10715" y="272955"/>
                    <a:pt x="30004" y="291436"/>
                  </a:cubicBezTo>
                  <a:lnTo>
                    <a:pt x="44291" y="304942"/>
                  </a:lnTo>
                  <a:lnTo>
                    <a:pt x="47149" y="310628"/>
                  </a:lnTo>
                  <a:cubicBezTo>
                    <a:pt x="55007" y="325556"/>
                    <a:pt x="63579" y="339061"/>
                    <a:pt x="73581" y="353278"/>
                  </a:cubicBezTo>
                  <a:lnTo>
                    <a:pt x="88582" y="373892"/>
                  </a:lnTo>
                  <a:lnTo>
                    <a:pt x="88582" y="400903"/>
                  </a:lnTo>
                  <a:cubicBezTo>
                    <a:pt x="88582" y="409433"/>
                    <a:pt x="95012" y="417252"/>
                    <a:pt x="104299" y="418673"/>
                  </a:cubicBezTo>
                  <a:cubicBezTo>
                    <a:pt x="124301" y="422939"/>
                    <a:pt x="165735" y="428625"/>
                    <a:pt x="228600" y="428625"/>
                  </a:cubicBezTo>
                  <a:cubicBezTo>
                    <a:pt x="291465" y="428625"/>
                    <a:pt x="332899" y="422939"/>
                    <a:pt x="352901" y="418673"/>
                  </a:cubicBezTo>
                  <a:cubicBezTo>
                    <a:pt x="362188" y="416541"/>
                    <a:pt x="368617" y="409433"/>
                    <a:pt x="368617" y="400903"/>
                  </a:cubicBezTo>
                  <a:lnTo>
                    <a:pt x="368617" y="373892"/>
                  </a:lnTo>
                  <a:lnTo>
                    <a:pt x="383619" y="353278"/>
                  </a:lnTo>
                  <a:cubicBezTo>
                    <a:pt x="393621" y="339772"/>
                    <a:pt x="402193" y="325556"/>
                    <a:pt x="410051" y="310628"/>
                  </a:cubicBezTo>
                  <a:lnTo>
                    <a:pt x="412909" y="304942"/>
                  </a:lnTo>
                  <a:lnTo>
                    <a:pt x="427196" y="291436"/>
                  </a:lnTo>
                  <a:cubicBezTo>
                    <a:pt x="446484" y="273666"/>
                    <a:pt x="457200" y="248787"/>
                    <a:pt x="457200" y="223197"/>
                  </a:cubicBezTo>
                  <a:cubicBezTo>
                    <a:pt x="455771" y="204005"/>
                    <a:pt x="450056" y="185524"/>
                    <a:pt x="438626" y="169175"/>
                  </a:cubicBezTo>
                  <a:close/>
                  <a:moveTo>
                    <a:pt x="57864" y="166332"/>
                  </a:moveTo>
                  <a:cubicBezTo>
                    <a:pt x="63579" y="213957"/>
                    <a:pt x="65008" y="251630"/>
                    <a:pt x="55007" y="282907"/>
                  </a:cubicBezTo>
                  <a:cubicBezTo>
                    <a:pt x="43577" y="282907"/>
                    <a:pt x="35004" y="275798"/>
                    <a:pt x="27861" y="265848"/>
                  </a:cubicBezTo>
                  <a:cubicBezTo>
                    <a:pt x="20717" y="257317"/>
                    <a:pt x="14287" y="246655"/>
                    <a:pt x="14287" y="221066"/>
                  </a:cubicBezTo>
                  <a:cubicBezTo>
                    <a:pt x="14287" y="207559"/>
                    <a:pt x="20717" y="194054"/>
                    <a:pt x="25717" y="186946"/>
                  </a:cubicBezTo>
                  <a:cubicBezTo>
                    <a:pt x="26432" y="186235"/>
                    <a:pt x="26432" y="185524"/>
                    <a:pt x="27146" y="184814"/>
                  </a:cubicBezTo>
                  <a:lnTo>
                    <a:pt x="42148" y="165622"/>
                  </a:lnTo>
                  <a:cubicBezTo>
                    <a:pt x="42148" y="165622"/>
                    <a:pt x="55007" y="41938"/>
                    <a:pt x="57150" y="27722"/>
                  </a:cubicBezTo>
                  <a:cubicBezTo>
                    <a:pt x="58579" y="17060"/>
                    <a:pt x="72152" y="19192"/>
                    <a:pt x="72152" y="27722"/>
                  </a:cubicBezTo>
                  <a:cubicBezTo>
                    <a:pt x="71437" y="46914"/>
                    <a:pt x="57864" y="166332"/>
                    <a:pt x="57864" y="166332"/>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7" name="Google Shape;1897;p50"/>
            <p:cNvSpPr/>
            <p:nvPr/>
          </p:nvSpPr>
          <p:spPr>
            <a:xfrm>
              <a:off x="5394646" y="5746738"/>
              <a:ext cx="84295" cy="93828"/>
            </a:xfrm>
            <a:custGeom>
              <a:rect b="b" l="l" r="r" t="t"/>
              <a:pathLst>
                <a:path extrusionOk="0" h="93828" w="84295">
                  <a:moveTo>
                    <a:pt x="84295" y="93829"/>
                  </a:moveTo>
                  <a:cubicBezTo>
                    <a:pt x="84295" y="93829"/>
                    <a:pt x="72865" y="90274"/>
                    <a:pt x="42147" y="90274"/>
                  </a:cubicBezTo>
                  <a:cubicBezTo>
                    <a:pt x="11429" y="90274"/>
                    <a:pt x="0" y="93829"/>
                    <a:pt x="0" y="93829"/>
                  </a:cubicBezTo>
                  <a:lnTo>
                    <a:pt x="0" y="3554"/>
                  </a:lnTo>
                  <a:cubicBezTo>
                    <a:pt x="0" y="3554"/>
                    <a:pt x="11429" y="0"/>
                    <a:pt x="42147" y="0"/>
                  </a:cubicBezTo>
                  <a:cubicBezTo>
                    <a:pt x="72865" y="0"/>
                    <a:pt x="84295" y="3554"/>
                    <a:pt x="84295" y="3554"/>
                  </a:cubicBezTo>
                  <a:lnTo>
                    <a:pt x="84295" y="93829"/>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8" name="Google Shape;1898;p50"/>
            <p:cNvSpPr/>
            <p:nvPr/>
          </p:nvSpPr>
          <p:spPr>
            <a:xfrm>
              <a:off x="5298919" y="5816398"/>
              <a:ext cx="277177" cy="233150"/>
            </a:xfrm>
            <a:custGeom>
              <a:rect b="b" l="l" r="r" t="t"/>
              <a:pathLst>
                <a:path extrusionOk="0" h="233150" w="277177">
                  <a:moveTo>
                    <a:pt x="272891" y="32698"/>
                  </a:moveTo>
                  <a:cubicBezTo>
                    <a:pt x="272891" y="32698"/>
                    <a:pt x="242173" y="0"/>
                    <a:pt x="137874" y="0"/>
                  </a:cubicBezTo>
                  <a:cubicBezTo>
                    <a:pt x="33576" y="0"/>
                    <a:pt x="3572" y="32698"/>
                    <a:pt x="3572" y="32698"/>
                  </a:cubicBezTo>
                  <a:cubicBezTo>
                    <a:pt x="10001" y="66106"/>
                    <a:pt x="8572" y="117997"/>
                    <a:pt x="0" y="151406"/>
                  </a:cubicBezTo>
                  <a:lnTo>
                    <a:pt x="22860" y="181260"/>
                  </a:lnTo>
                  <a:lnTo>
                    <a:pt x="38576" y="218223"/>
                  </a:lnTo>
                  <a:cubicBezTo>
                    <a:pt x="38576" y="218223"/>
                    <a:pt x="45720" y="233150"/>
                    <a:pt x="138589" y="233150"/>
                  </a:cubicBezTo>
                  <a:cubicBezTo>
                    <a:pt x="231458" y="233150"/>
                    <a:pt x="238601" y="218223"/>
                    <a:pt x="238601" y="218223"/>
                  </a:cubicBezTo>
                  <a:lnTo>
                    <a:pt x="254318" y="181260"/>
                  </a:lnTo>
                  <a:lnTo>
                    <a:pt x="277178" y="151406"/>
                  </a:lnTo>
                  <a:cubicBezTo>
                    <a:pt x="267891" y="117997"/>
                    <a:pt x="266462" y="66106"/>
                    <a:pt x="272891" y="3269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899" name="Google Shape;1899;p50"/>
            <p:cNvSpPr/>
            <p:nvPr/>
          </p:nvSpPr>
          <p:spPr>
            <a:xfrm>
              <a:off x="5223909" y="5724592"/>
              <a:ext cx="57864" cy="262403"/>
            </a:xfrm>
            <a:custGeom>
              <a:rect b="b" l="l" r="r" t="t"/>
              <a:pathLst>
                <a:path extrusionOk="0" h="262403" w="57864">
                  <a:moveTo>
                    <a:pt x="43577" y="145829"/>
                  </a:moveTo>
                  <a:cubicBezTo>
                    <a:pt x="49292" y="193454"/>
                    <a:pt x="50721" y="231128"/>
                    <a:pt x="40719" y="262404"/>
                  </a:cubicBezTo>
                  <a:cubicBezTo>
                    <a:pt x="29289" y="262404"/>
                    <a:pt x="20717" y="255295"/>
                    <a:pt x="13573" y="245344"/>
                  </a:cubicBezTo>
                  <a:cubicBezTo>
                    <a:pt x="6429" y="236814"/>
                    <a:pt x="0" y="226152"/>
                    <a:pt x="0" y="200563"/>
                  </a:cubicBezTo>
                  <a:cubicBezTo>
                    <a:pt x="0" y="187056"/>
                    <a:pt x="6429" y="173551"/>
                    <a:pt x="11430" y="166443"/>
                  </a:cubicBezTo>
                  <a:cubicBezTo>
                    <a:pt x="12144" y="165732"/>
                    <a:pt x="12144" y="165021"/>
                    <a:pt x="12859" y="164311"/>
                  </a:cubicBezTo>
                  <a:lnTo>
                    <a:pt x="27861" y="145119"/>
                  </a:lnTo>
                  <a:cubicBezTo>
                    <a:pt x="27861" y="145119"/>
                    <a:pt x="40719" y="21436"/>
                    <a:pt x="42863" y="7219"/>
                  </a:cubicBezTo>
                  <a:cubicBezTo>
                    <a:pt x="44291" y="-3443"/>
                    <a:pt x="57864" y="-1311"/>
                    <a:pt x="57864" y="7219"/>
                  </a:cubicBezTo>
                  <a:cubicBezTo>
                    <a:pt x="57150" y="26411"/>
                    <a:pt x="43577" y="145829"/>
                    <a:pt x="43577" y="1458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0" name="Google Shape;1900;p50"/>
            <p:cNvSpPr/>
            <p:nvPr/>
          </p:nvSpPr>
          <p:spPr>
            <a:xfrm>
              <a:off x="5592527" y="5724592"/>
              <a:ext cx="57864" cy="262403"/>
            </a:xfrm>
            <a:custGeom>
              <a:rect b="b" l="l" r="r" t="t"/>
              <a:pathLst>
                <a:path extrusionOk="0" h="262403" w="57864">
                  <a:moveTo>
                    <a:pt x="14288" y="145829"/>
                  </a:moveTo>
                  <a:cubicBezTo>
                    <a:pt x="8572" y="193454"/>
                    <a:pt x="7144" y="231128"/>
                    <a:pt x="17145" y="262404"/>
                  </a:cubicBezTo>
                  <a:cubicBezTo>
                    <a:pt x="28575" y="262404"/>
                    <a:pt x="37147" y="255295"/>
                    <a:pt x="44291" y="245344"/>
                  </a:cubicBezTo>
                  <a:cubicBezTo>
                    <a:pt x="51435" y="236814"/>
                    <a:pt x="57864" y="226152"/>
                    <a:pt x="57864" y="200563"/>
                  </a:cubicBezTo>
                  <a:cubicBezTo>
                    <a:pt x="57864" y="187056"/>
                    <a:pt x="51435" y="173551"/>
                    <a:pt x="46434" y="166443"/>
                  </a:cubicBezTo>
                  <a:cubicBezTo>
                    <a:pt x="45720" y="165732"/>
                    <a:pt x="45720" y="165021"/>
                    <a:pt x="45006" y="164311"/>
                  </a:cubicBezTo>
                  <a:lnTo>
                    <a:pt x="30004" y="145119"/>
                  </a:lnTo>
                  <a:cubicBezTo>
                    <a:pt x="30004" y="145119"/>
                    <a:pt x="17145" y="21436"/>
                    <a:pt x="15002" y="7219"/>
                  </a:cubicBezTo>
                  <a:cubicBezTo>
                    <a:pt x="13573" y="-3443"/>
                    <a:pt x="0" y="-1311"/>
                    <a:pt x="0" y="7219"/>
                  </a:cubicBezTo>
                  <a:cubicBezTo>
                    <a:pt x="714" y="26411"/>
                    <a:pt x="14288" y="145829"/>
                    <a:pt x="14288" y="145829"/>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1" name="Google Shape;1901;p50"/>
            <p:cNvSpPr/>
            <p:nvPr/>
          </p:nvSpPr>
          <p:spPr>
            <a:xfrm>
              <a:off x="5209622" y="5704089"/>
              <a:ext cx="457199" cy="428624"/>
            </a:xfrm>
            <a:custGeom>
              <a:rect b="b" l="l" r="r" t="t"/>
              <a:pathLst>
                <a:path extrusionOk="0" h="428624" w="457199">
                  <a:moveTo>
                    <a:pt x="438626" y="169175"/>
                  </a:moveTo>
                  <a:lnTo>
                    <a:pt x="426482" y="152116"/>
                  </a:lnTo>
                  <a:lnTo>
                    <a:pt x="413623" y="19903"/>
                  </a:lnTo>
                  <a:cubicBezTo>
                    <a:pt x="412194" y="8530"/>
                    <a:pt x="402907" y="0"/>
                    <a:pt x="390763" y="0"/>
                  </a:cubicBezTo>
                  <a:cubicBezTo>
                    <a:pt x="377904" y="0"/>
                    <a:pt x="367903" y="9952"/>
                    <a:pt x="367903" y="21325"/>
                  </a:cubicBezTo>
                  <a:lnTo>
                    <a:pt x="367903" y="68950"/>
                  </a:lnTo>
                  <a:cubicBezTo>
                    <a:pt x="367903" y="68950"/>
                    <a:pt x="323612" y="13506"/>
                    <a:pt x="227886" y="13506"/>
                  </a:cubicBezTo>
                  <a:cubicBezTo>
                    <a:pt x="132159" y="13506"/>
                    <a:pt x="87868" y="68950"/>
                    <a:pt x="87868" y="68950"/>
                  </a:cubicBezTo>
                  <a:lnTo>
                    <a:pt x="87868" y="22035"/>
                  </a:lnTo>
                  <a:cubicBezTo>
                    <a:pt x="87868" y="9952"/>
                    <a:pt x="77867" y="711"/>
                    <a:pt x="65008" y="711"/>
                  </a:cubicBezTo>
                  <a:cubicBezTo>
                    <a:pt x="52864" y="711"/>
                    <a:pt x="42862" y="9241"/>
                    <a:pt x="42148" y="20614"/>
                  </a:cubicBezTo>
                  <a:lnTo>
                    <a:pt x="29289" y="152827"/>
                  </a:lnTo>
                  <a:lnTo>
                    <a:pt x="17145" y="169886"/>
                  </a:lnTo>
                  <a:cubicBezTo>
                    <a:pt x="5715" y="185524"/>
                    <a:pt x="0" y="204005"/>
                    <a:pt x="0" y="223197"/>
                  </a:cubicBezTo>
                  <a:cubicBezTo>
                    <a:pt x="0" y="248787"/>
                    <a:pt x="10715" y="272955"/>
                    <a:pt x="30004" y="291436"/>
                  </a:cubicBezTo>
                  <a:lnTo>
                    <a:pt x="44291" y="304942"/>
                  </a:lnTo>
                  <a:lnTo>
                    <a:pt x="47149" y="310628"/>
                  </a:lnTo>
                  <a:cubicBezTo>
                    <a:pt x="55007" y="325556"/>
                    <a:pt x="63579" y="339061"/>
                    <a:pt x="73581" y="353278"/>
                  </a:cubicBezTo>
                  <a:lnTo>
                    <a:pt x="88582" y="373892"/>
                  </a:lnTo>
                  <a:lnTo>
                    <a:pt x="88582" y="400903"/>
                  </a:lnTo>
                  <a:cubicBezTo>
                    <a:pt x="88582" y="409433"/>
                    <a:pt x="95012" y="417252"/>
                    <a:pt x="104299" y="418673"/>
                  </a:cubicBezTo>
                  <a:cubicBezTo>
                    <a:pt x="124301" y="422939"/>
                    <a:pt x="165735" y="428625"/>
                    <a:pt x="228600" y="428625"/>
                  </a:cubicBezTo>
                  <a:cubicBezTo>
                    <a:pt x="292179" y="428625"/>
                    <a:pt x="332899" y="422939"/>
                    <a:pt x="352901" y="418673"/>
                  </a:cubicBezTo>
                  <a:cubicBezTo>
                    <a:pt x="362188" y="416541"/>
                    <a:pt x="368617" y="409433"/>
                    <a:pt x="368617" y="400903"/>
                  </a:cubicBezTo>
                  <a:lnTo>
                    <a:pt x="368617" y="373892"/>
                  </a:lnTo>
                  <a:lnTo>
                    <a:pt x="383619" y="353278"/>
                  </a:lnTo>
                  <a:cubicBezTo>
                    <a:pt x="393621" y="339772"/>
                    <a:pt x="402193" y="325556"/>
                    <a:pt x="410051" y="310628"/>
                  </a:cubicBezTo>
                  <a:lnTo>
                    <a:pt x="412909" y="304942"/>
                  </a:lnTo>
                  <a:lnTo>
                    <a:pt x="427196" y="291436"/>
                  </a:lnTo>
                  <a:cubicBezTo>
                    <a:pt x="446484" y="273666"/>
                    <a:pt x="457200" y="248787"/>
                    <a:pt x="457200" y="223197"/>
                  </a:cubicBezTo>
                  <a:cubicBezTo>
                    <a:pt x="455771" y="204005"/>
                    <a:pt x="450056" y="185524"/>
                    <a:pt x="438626" y="169175"/>
                  </a:cubicBezTo>
                  <a:close/>
                  <a:moveTo>
                    <a:pt x="57864" y="166332"/>
                  </a:moveTo>
                  <a:cubicBezTo>
                    <a:pt x="63579" y="213957"/>
                    <a:pt x="65008" y="251630"/>
                    <a:pt x="55007" y="282907"/>
                  </a:cubicBezTo>
                  <a:cubicBezTo>
                    <a:pt x="43577" y="282907"/>
                    <a:pt x="35004" y="275798"/>
                    <a:pt x="27861" y="265848"/>
                  </a:cubicBezTo>
                  <a:cubicBezTo>
                    <a:pt x="31432" y="260160"/>
                    <a:pt x="35004" y="248787"/>
                    <a:pt x="35004" y="226041"/>
                  </a:cubicBezTo>
                  <a:cubicBezTo>
                    <a:pt x="35004" y="202584"/>
                    <a:pt x="30718" y="191922"/>
                    <a:pt x="26432" y="186946"/>
                  </a:cubicBezTo>
                  <a:cubicBezTo>
                    <a:pt x="27146" y="186235"/>
                    <a:pt x="27146" y="185524"/>
                    <a:pt x="27861" y="184814"/>
                  </a:cubicBezTo>
                  <a:lnTo>
                    <a:pt x="42862" y="165622"/>
                  </a:lnTo>
                  <a:cubicBezTo>
                    <a:pt x="42862" y="165622"/>
                    <a:pt x="55721" y="41938"/>
                    <a:pt x="57864" y="27722"/>
                  </a:cubicBezTo>
                  <a:cubicBezTo>
                    <a:pt x="59293" y="17060"/>
                    <a:pt x="72866" y="19192"/>
                    <a:pt x="72866" y="27722"/>
                  </a:cubicBezTo>
                  <a:cubicBezTo>
                    <a:pt x="71437" y="46914"/>
                    <a:pt x="57864" y="166332"/>
                    <a:pt x="57864" y="166332"/>
                  </a:cubicBezTo>
                  <a:close/>
                  <a:moveTo>
                    <a:pt x="352187" y="390952"/>
                  </a:moveTo>
                  <a:cubicBezTo>
                    <a:pt x="352187" y="399481"/>
                    <a:pt x="345757" y="402325"/>
                    <a:pt x="336471" y="404457"/>
                  </a:cubicBezTo>
                  <a:cubicBezTo>
                    <a:pt x="316468" y="408723"/>
                    <a:pt x="290036" y="414409"/>
                    <a:pt x="226457" y="414409"/>
                  </a:cubicBezTo>
                  <a:cubicBezTo>
                    <a:pt x="162877" y="414409"/>
                    <a:pt x="137160" y="408723"/>
                    <a:pt x="116443" y="404457"/>
                  </a:cubicBezTo>
                  <a:cubicBezTo>
                    <a:pt x="107156" y="402325"/>
                    <a:pt x="100727" y="399481"/>
                    <a:pt x="100727" y="390952"/>
                  </a:cubicBezTo>
                  <a:lnTo>
                    <a:pt x="100727" y="380289"/>
                  </a:lnTo>
                  <a:cubicBezTo>
                    <a:pt x="124301" y="385265"/>
                    <a:pt x="153591" y="391662"/>
                    <a:pt x="225742" y="391662"/>
                  </a:cubicBezTo>
                  <a:cubicBezTo>
                    <a:pt x="297894" y="391662"/>
                    <a:pt x="327898" y="384554"/>
                    <a:pt x="350758" y="380289"/>
                  </a:cubicBezTo>
                  <a:lnTo>
                    <a:pt x="350758" y="390952"/>
                  </a:lnTo>
                  <a:lnTo>
                    <a:pt x="352187" y="390952"/>
                  </a:lnTo>
                  <a:close/>
                  <a:moveTo>
                    <a:pt x="382191" y="290015"/>
                  </a:moveTo>
                  <a:cubicBezTo>
                    <a:pt x="376476" y="314894"/>
                    <a:pt x="366474" y="337640"/>
                    <a:pt x="352901" y="358965"/>
                  </a:cubicBezTo>
                  <a:cubicBezTo>
                    <a:pt x="352901" y="358965"/>
                    <a:pt x="317182" y="372470"/>
                    <a:pt x="227886" y="372470"/>
                  </a:cubicBezTo>
                  <a:lnTo>
                    <a:pt x="227171" y="372470"/>
                  </a:lnTo>
                  <a:cubicBezTo>
                    <a:pt x="137874" y="372470"/>
                    <a:pt x="102156" y="358965"/>
                    <a:pt x="102156" y="358965"/>
                  </a:cubicBezTo>
                  <a:cubicBezTo>
                    <a:pt x="88582" y="337640"/>
                    <a:pt x="78581" y="314894"/>
                    <a:pt x="72866" y="290015"/>
                  </a:cubicBezTo>
                  <a:cubicBezTo>
                    <a:pt x="82153" y="240968"/>
                    <a:pt x="80724" y="190500"/>
                    <a:pt x="72866" y="138610"/>
                  </a:cubicBezTo>
                  <a:cubicBezTo>
                    <a:pt x="72866" y="138610"/>
                    <a:pt x="95726" y="64685"/>
                    <a:pt x="185023" y="46203"/>
                  </a:cubicBezTo>
                  <a:cubicBezTo>
                    <a:pt x="185023" y="46203"/>
                    <a:pt x="196453" y="42649"/>
                    <a:pt x="227171" y="42649"/>
                  </a:cubicBezTo>
                  <a:cubicBezTo>
                    <a:pt x="257889" y="42649"/>
                    <a:pt x="269319" y="46203"/>
                    <a:pt x="269319" y="46203"/>
                  </a:cubicBezTo>
                  <a:cubicBezTo>
                    <a:pt x="359331" y="64685"/>
                    <a:pt x="382191" y="138610"/>
                    <a:pt x="382191" y="138610"/>
                  </a:cubicBezTo>
                  <a:cubicBezTo>
                    <a:pt x="373618" y="190500"/>
                    <a:pt x="372904" y="241679"/>
                    <a:pt x="382191" y="290015"/>
                  </a:cubicBezTo>
                  <a:close/>
                  <a:moveTo>
                    <a:pt x="427196" y="265848"/>
                  </a:moveTo>
                  <a:cubicBezTo>
                    <a:pt x="420052" y="275798"/>
                    <a:pt x="411480" y="282907"/>
                    <a:pt x="400050" y="282907"/>
                  </a:cubicBezTo>
                  <a:cubicBezTo>
                    <a:pt x="390049" y="251630"/>
                    <a:pt x="391477" y="213957"/>
                    <a:pt x="397192" y="166332"/>
                  </a:cubicBezTo>
                  <a:cubicBezTo>
                    <a:pt x="397192" y="166332"/>
                    <a:pt x="383619" y="47625"/>
                    <a:pt x="382191" y="28433"/>
                  </a:cubicBezTo>
                  <a:cubicBezTo>
                    <a:pt x="381476" y="19903"/>
                    <a:pt x="395764" y="17770"/>
                    <a:pt x="397192" y="28433"/>
                  </a:cubicBezTo>
                  <a:cubicBezTo>
                    <a:pt x="398621" y="42649"/>
                    <a:pt x="412194" y="166332"/>
                    <a:pt x="412194" y="166332"/>
                  </a:cubicBezTo>
                  <a:lnTo>
                    <a:pt x="427196" y="185524"/>
                  </a:lnTo>
                  <a:cubicBezTo>
                    <a:pt x="427911" y="186235"/>
                    <a:pt x="427911" y="186946"/>
                    <a:pt x="428625" y="187657"/>
                  </a:cubicBezTo>
                  <a:cubicBezTo>
                    <a:pt x="424339" y="192633"/>
                    <a:pt x="420052" y="203295"/>
                    <a:pt x="420052" y="226752"/>
                  </a:cubicBezTo>
                  <a:cubicBezTo>
                    <a:pt x="420052" y="248787"/>
                    <a:pt x="423624" y="260160"/>
                    <a:pt x="427196" y="265848"/>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2" name="Google Shape;1902;p50"/>
            <p:cNvSpPr/>
            <p:nvPr/>
          </p:nvSpPr>
          <p:spPr>
            <a:xfrm>
              <a:off x="5397862" y="5828867"/>
              <a:ext cx="19050" cy="28575"/>
            </a:xfrm>
            <a:custGeom>
              <a:rect b="b" l="l" r="r" t="t"/>
              <a:pathLst>
                <a:path extrusionOk="0" h="28575" w="19050">
                  <a:moveTo>
                    <a:pt x="9525" y="0"/>
                  </a:moveTo>
                  <a:lnTo>
                    <a:pt x="9525" y="9525"/>
                  </a:lnTo>
                  <a:lnTo>
                    <a:pt x="19050" y="9525"/>
                  </a:lnTo>
                  <a:lnTo>
                    <a:pt x="19050" y="28575"/>
                  </a:lnTo>
                  <a:lnTo>
                    <a:pt x="9525" y="28575"/>
                  </a:lnTo>
                  <a:lnTo>
                    <a:pt x="9525" y="19050"/>
                  </a:lnTo>
                  <a:lnTo>
                    <a:pt x="0" y="19050"/>
                  </a:lnTo>
                  <a:lnTo>
                    <a:pt x="0" y="0"/>
                  </a:lnTo>
                  <a:lnTo>
                    <a:pt x="952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3" name="Google Shape;1903;p50"/>
            <p:cNvSpPr/>
            <p:nvPr/>
          </p:nvSpPr>
          <p:spPr>
            <a:xfrm>
              <a:off x="5378812" y="5866967"/>
              <a:ext cx="114300" cy="171450"/>
            </a:xfrm>
            <a:custGeom>
              <a:rect b="b" l="l" r="r" t="t"/>
              <a:pathLst>
                <a:path extrusionOk="0" h="171450" w="114300">
                  <a:moveTo>
                    <a:pt x="95250" y="0"/>
                  </a:moveTo>
                  <a:lnTo>
                    <a:pt x="95250" y="9525"/>
                  </a:lnTo>
                  <a:lnTo>
                    <a:pt x="104775" y="9525"/>
                  </a:lnTo>
                  <a:lnTo>
                    <a:pt x="104775" y="19050"/>
                  </a:lnTo>
                  <a:lnTo>
                    <a:pt x="114300" y="19050"/>
                  </a:lnTo>
                  <a:lnTo>
                    <a:pt x="114300" y="95250"/>
                  </a:lnTo>
                  <a:lnTo>
                    <a:pt x="104775" y="95250"/>
                  </a:lnTo>
                  <a:lnTo>
                    <a:pt x="104775" y="104775"/>
                  </a:lnTo>
                  <a:lnTo>
                    <a:pt x="95250" y="104775"/>
                  </a:lnTo>
                  <a:lnTo>
                    <a:pt x="95250" y="114300"/>
                  </a:lnTo>
                  <a:lnTo>
                    <a:pt x="85725" y="114300"/>
                  </a:lnTo>
                  <a:lnTo>
                    <a:pt x="85725" y="123825"/>
                  </a:lnTo>
                  <a:lnTo>
                    <a:pt x="38100" y="123825"/>
                  </a:lnTo>
                  <a:lnTo>
                    <a:pt x="38100" y="133350"/>
                  </a:lnTo>
                  <a:lnTo>
                    <a:pt x="85725" y="133350"/>
                  </a:lnTo>
                  <a:lnTo>
                    <a:pt x="85725" y="161925"/>
                  </a:lnTo>
                  <a:lnTo>
                    <a:pt x="76200" y="161925"/>
                  </a:lnTo>
                  <a:lnTo>
                    <a:pt x="76200" y="171450"/>
                  </a:lnTo>
                  <a:lnTo>
                    <a:pt x="38100" y="171450"/>
                  </a:lnTo>
                  <a:lnTo>
                    <a:pt x="38100" y="161925"/>
                  </a:lnTo>
                  <a:lnTo>
                    <a:pt x="28575" y="161925"/>
                  </a:lnTo>
                  <a:lnTo>
                    <a:pt x="28575" y="152400"/>
                  </a:lnTo>
                  <a:lnTo>
                    <a:pt x="76200" y="152400"/>
                  </a:lnTo>
                  <a:lnTo>
                    <a:pt x="76200" y="142875"/>
                  </a:lnTo>
                  <a:lnTo>
                    <a:pt x="28575" y="142875"/>
                  </a:lnTo>
                  <a:lnTo>
                    <a:pt x="28575" y="114300"/>
                  </a:lnTo>
                  <a:lnTo>
                    <a:pt x="19050" y="114300"/>
                  </a:lnTo>
                  <a:lnTo>
                    <a:pt x="19050" y="104775"/>
                  </a:lnTo>
                  <a:lnTo>
                    <a:pt x="9525" y="104775"/>
                  </a:lnTo>
                  <a:lnTo>
                    <a:pt x="9525" y="95250"/>
                  </a:lnTo>
                  <a:lnTo>
                    <a:pt x="0" y="95250"/>
                  </a:lnTo>
                  <a:lnTo>
                    <a:pt x="0" y="19050"/>
                  </a:lnTo>
                  <a:lnTo>
                    <a:pt x="9525" y="19050"/>
                  </a:lnTo>
                  <a:lnTo>
                    <a:pt x="9525" y="9525"/>
                  </a:lnTo>
                  <a:lnTo>
                    <a:pt x="19050" y="9525"/>
                  </a:lnTo>
                  <a:lnTo>
                    <a:pt x="19050" y="0"/>
                  </a:lnTo>
                  <a:lnTo>
                    <a:pt x="95250" y="0"/>
                  </a:lnTo>
                  <a:close/>
                  <a:moveTo>
                    <a:pt x="28575" y="57150"/>
                  </a:moveTo>
                  <a:lnTo>
                    <a:pt x="28575" y="66675"/>
                  </a:lnTo>
                  <a:lnTo>
                    <a:pt x="38100" y="66675"/>
                  </a:lnTo>
                  <a:lnTo>
                    <a:pt x="38100" y="76200"/>
                  </a:lnTo>
                  <a:lnTo>
                    <a:pt x="47625" y="76200"/>
                  </a:lnTo>
                  <a:lnTo>
                    <a:pt x="47625" y="104775"/>
                  </a:lnTo>
                  <a:lnTo>
                    <a:pt x="66675" y="104775"/>
                  </a:lnTo>
                  <a:lnTo>
                    <a:pt x="66675" y="76200"/>
                  </a:lnTo>
                  <a:lnTo>
                    <a:pt x="76200" y="76200"/>
                  </a:lnTo>
                  <a:lnTo>
                    <a:pt x="76200" y="66675"/>
                  </a:lnTo>
                  <a:lnTo>
                    <a:pt x="85725" y="66675"/>
                  </a:lnTo>
                  <a:lnTo>
                    <a:pt x="85725" y="57150"/>
                  </a:lnTo>
                  <a:lnTo>
                    <a:pt x="76200" y="57150"/>
                  </a:lnTo>
                  <a:lnTo>
                    <a:pt x="76200" y="47625"/>
                  </a:lnTo>
                  <a:lnTo>
                    <a:pt x="66675" y="47625"/>
                  </a:lnTo>
                  <a:lnTo>
                    <a:pt x="66675" y="66675"/>
                  </a:lnTo>
                  <a:lnTo>
                    <a:pt x="47625" y="66675"/>
                  </a:lnTo>
                  <a:lnTo>
                    <a:pt x="47625" y="47625"/>
                  </a:lnTo>
                  <a:lnTo>
                    <a:pt x="38100" y="47625"/>
                  </a:lnTo>
                  <a:lnTo>
                    <a:pt x="38100" y="57150"/>
                  </a:lnTo>
                  <a:lnTo>
                    <a:pt x="28575" y="5715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4" name="Google Shape;1904;p50"/>
            <p:cNvSpPr/>
            <p:nvPr/>
          </p:nvSpPr>
          <p:spPr>
            <a:xfrm>
              <a:off x="5512162" y="5914592"/>
              <a:ext cx="28575" cy="9525"/>
            </a:xfrm>
            <a:custGeom>
              <a:rect b="b" l="l" r="r" t="t"/>
              <a:pathLst>
                <a:path extrusionOk="0" h="9525" w="28575">
                  <a:moveTo>
                    <a:pt x="28575" y="0"/>
                  </a:moveTo>
                  <a:lnTo>
                    <a:pt x="28575" y="9525"/>
                  </a:lnTo>
                  <a:lnTo>
                    <a:pt x="0" y="9525"/>
                  </a:lnTo>
                  <a:lnTo>
                    <a:pt x="0" y="0"/>
                  </a:lnTo>
                  <a:lnTo>
                    <a:pt x="2857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5" name="Google Shape;1905;p50"/>
            <p:cNvSpPr/>
            <p:nvPr/>
          </p:nvSpPr>
          <p:spPr>
            <a:xfrm>
              <a:off x="5331187" y="5914592"/>
              <a:ext cx="28575" cy="9525"/>
            </a:xfrm>
            <a:custGeom>
              <a:rect b="b" l="l" r="r" t="t"/>
              <a:pathLst>
                <a:path extrusionOk="0" h="9525" w="28575">
                  <a:moveTo>
                    <a:pt x="28575" y="9525"/>
                  </a:moveTo>
                  <a:lnTo>
                    <a:pt x="28575" y="0"/>
                  </a:lnTo>
                  <a:lnTo>
                    <a:pt x="0" y="0"/>
                  </a:lnTo>
                  <a:lnTo>
                    <a:pt x="0" y="9525"/>
                  </a:lnTo>
                  <a:lnTo>
                    <a:pt x="28575"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6" name="Google Shape;1906;p50"/>
            <p:cNvSpPr/>
            <p:nvPr/>
          </p:nvSpPr>
          <p:spPr>
            <a:xfrm>
              <a:off x="5455012" y="5828867"/>
              <a:ext cx="19050" cy="28575"/>
            </a:xfrm>
            <a:custGeom>
              <a:rect b="b" l="l" r="r" t="t"/>
              <a:pathLst>
                <a:path extrusionOk="0" h="28575" w="19050">
                  <a:moveTo>
                    <a:pt x="0" y="28575"/>
                  </a:moveTo>
                  <a:lnTo>
                    <a:pt x="0" y="9525"/>
                  </a:lnTo>
                  <a:lnTo>
                    <a:pt x="9525" y="9525"/>
                  </a:lnTo>
                  <a:lnTo>
                    <a:pt x="9525" y="0"/>
                  </a:lnTo>
                  <a:lnTo>
                    <a:pt x="19050" y="0"/>
                  </a:lnTo>
                  <a:lnTo>
                    <a:pt x="19050" y="19050"/>
                  </a:lnTo>
                  <a:lnTo>
                    <a:pt x="9525" y="19050"/>
                  </a:lnTo>
                  <a:lnTo>
                    <a:pt x="9525" y="28575"/>
                  </a:lnTo>
                  <a:lnTo>
                    <a:pt x="0" y="2857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7" name="Google Shape;1907;p50"/>
            <p:cNvSpPr/>
            <p:nvPr/>
          </p:nvSpPr>
          <p:spPr>
            <a:xfrm>
              <a:off x="5340712" y="5962217"/>
              <a:ext cx="28575" cy="19050"/>
            </a:xfrm>
            <a:custGeom>
              <a:rect b="b" l="l" r="r" t="t"/>
              <a:pathLst>
                <a:path extrusionOk="0" h="19050" w="28575">
                  <a:moveTo>
                    <a:pt x="28575" y="0"/>
                  </a:moveTo>
                  <a:lnTo>
                    <a:pt x="28575" y="9525"/>
                  </a:lnTo>
                  <a:lnTo>
                    <a:pt x="19050" y="9525"/>
                  </a:lnTo>
                  <a:lnTo>
                    <a:pt x="19050" y="19050"/>
                  </a:lnTo>
                  <a:lnTo>
                    <a:pt x="0" y="19050"/>
                  </a:lnTo>
                  <a:lnTo>
                    <a:pt x="0" y="9525"/>
                  </a:lnTo>
                  <a:lnTo>
                    <a:pt x="9525" y="9525"/>
                  </a:lnTo>
                  <a:lnTo>
                    <a:pt x="9525" y="0"/>
                  </a:lnTo>
                  <a:lnTo>
                    <a:pt x="28575" y="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8" name="Google Shape;1908;p50"/>
            <p:cNvSpPr/>
            <p:nvPr/>
          </p:nvSpPr>
          <p:spPr>
            <a:xfrm>
              <a:off x="5502637" y="5962217"/>
              <a:ext cx="28575" cy="19050"/>
            </a:xfrm>
            <a:custGeom>
              <a:rect b="b" l="l" r="r" t="t"/>
              <a:pathLst>
                <a:path extrusionOk="0" h="19050" w="28575">
                  <a:moveTo>
                    <a:pt x="19050" y="9525"/>
                  </a:moveTo>
                  <a:lnTo>
                    <a:pt x="19050" y="0"/>
                  </a:lnTo>
                  <a:lnTo>
                    <a:pt x="0" y="0"/>
                  </a:lnTo>
                  <a:lnTo>
                    <a:pt x="0" y="9525"/>
                  </a:lnTo>
                  <a:lnTo>
                    <a:pt x="9525" y="9525"/>
                  </a:lnTo>
                  <a:lnTo>
                    <a:pt x="9525" y="19050"/>
                  </a:lnTo>
                  <a:lnTo>
                    <a:pt x="28575" y="19050"/>
                  </a:lnTo>
                  <a:lnTo>
                    <a:pt x="28575" y="9525"/>
                  </a:lnTo>
                  <a:lnTo>
                    <a:pt x="19050"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09" name="Google Shape;1909;p50"/>
            <p:cNvSpPr/>
            <p:nvPr/>
          </p:nvSpPr>
          <p:spPr>
            <a:xfrm>
              <a:off x="5502637" y="5857442"/>
              <a:ext cx="28575" cy="19050"/>
            </a:xfrm>
            <a:custGeom>
              <a:rect b="b" l="l" r="r" t="t"/>
              <a:pathLst>
                <a:path extrusionOk="0" h="19050" w="28575">
                  <a:moveTo>
                    <a:pt x="19050" y="9525"/>
                  </a:moveTo>
                  <a:lnTo>
                    <a:pt x="19050" y="19050"/>
                  </a:lnTo>
                  <a:lnTo>
                    <a:pt x="0" y="19050"/>
                  </a:lnTo>
                  <a:lnTo>
                    <a:pt x="0" y="9525"/>
                  </a:lnTo>
                  <a:lnTo>
                    <a:pt x="9525" y="9525"/>
                  </a:lnTo>
                  <a:lnTo>
                    <a:pt x="9525" y="0"/>
                  </a:lnTo>
                  <a:lnTo>
                    <a:pt x="28575" y="0"/>
                  </a:lnTo>
                  <a:lnTo>
                    <a:pt x="28575" y="9525"/>
                  </a:lnTo>
                  <a:lnTo>
                    <a:pt x="19050" y="9525"/>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10" name="Google Shape;1910;p50"/>
            <p:cNvSpPr/>
            <p:nvPr/>
          </p:nvSpPr>
          <p:spPr>
            <a:xfrm>
              <a:off x="5340712" y="5857442"/>
              <a:ext cx="28575" cy="19050"/>
            </a:xfrm>
            <a:custGeom>
              <a:rect b="b" l="l" r="r" t="t"/>
              <a:pathLst>
                <a:path extrusionOk="0" h="19050" w="28575">
                  <a:moveTo>
                    <a:pt x="28575" y="19050"/>
                  </a:moveTo>
                  <a:lnTo>
                    <a:pt x="28575" y="9525"/>
                  </a:lnTo>
                  <a:lnTo>
                    <a:pt x="19050" y="9525"/>
                  </a:lnTo>
                  <a:lnTo>
                    <a:pt x="19050" y="0"/>
                  </a:lnTo>
                  <a:lnTo>
                    <a:pt x="0" y="0"/>
                  </a:lnTo>
                  <a:lnTo>
                    <a:pt x="0" y="9525"/>
                  </a:lnTo>
                  <a:lnTo>
                    <a:pt x="9525" y="9525"/>
                  </a:lnTo>
                  <a:lnTo>
                    <a:pt x="9525" y="19050"/>
                  </a:lnTo>
                  <a:lnTo>
                    <a:pt x="28575" y="19050"/>
                  </a:lnTo>
                  <a:close/>
                </a:path>
              </a:pathLst>
            </a:custGeom>
            <a:solidFill>
              <a:srgbClr val="FDB515"/>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14" name="Shape 1914"/>
        <p:cNvGrpSpPr/>
        <p:nvPr/>
      </p:nvGrpSpPr>
      <p:grpSpPr>
        <a:xfrm>
          <a:off x="0" y="0"/>
          <a:ext cx="0" cy="0"/>
          <a:chOff x="0" y="0"/>
          <a:chExt cx="0" cy="0"/>
        </a:xfrm>
      </p:grpSpPr>
      <p:sp>
        <p:nvSpPr>
          <p:cNvPr id="1915" name="Google Shape;1915;p51"/>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16" name="Google Shape;1916;p51"/>
          <p:cNvSpPr txBox="1"/>
          <p:nvPr>
            <p:ph type="title"/>
          </p:nvPr>
        </p:nvSpPr>
        <p:spPr>
          <a:xfrm>
            <a:off x="3606050" y="507875"/>
            <a:ext cx="5048700" cy="156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Rules of Engagement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917" name="Google Shape;1917;p51"/>
          <p:cNvSpPr txBox="1"/>
          <p:nvPr>
            <p:ph idx="1" type="body"/>
          </p:nvPr>
        </p:nvSpPr>
        <p:spPr>
          <a:xfrm>
            <a:off x="3606050" y="1368575"/>
            <a:ext cx="5048700" cy="2982900"/>
          </a:xfrm>
          <a:prstGeom prst="rect">
            <a:avLst/>
          </a:prstGeom>
        </p:spPr>
        <p:txBody>
          <a:bodyPr anchorCtr="0" anchor="t" bIns="0" lIns="0" spcFirstLastPara="1" rIns="0" wrap="square" tIns="91425">
            <a:noAutofit/>
          </a:bodyPr>
          <a:lstStyle/>
          <a:p>
            <a:pPr indent="0" lvl="0" marL="0" rtl="0" algn="l">
              <a:lnSpc>
                <a:spcPct val="115000"/>
              </a:lnSpc>
              <a:spcBef>
                <a:spcPts val="0"/>
              </a:spcBef>
              <a:spcAft>
                <a:spcPts val="0"/>
              </a:spcAft>
              <a:buNone/>
            </a:pPr>
            <a:r>
              <a:rPr lang="en" sz="1700">
                <a:latin typeface="Cabin"/>
                <a:ea typeface="Cabin"/>
                <a:cs typeface="Cabin"/>
                <a:sym typeface="Cabin"/>
              </a:rPr>
              <a:t>🔇 - Please remain on </a:t>
            </a:r>
            <a:r>
              <a:rPr b="1" lang="en" sz="1700">
                <a:latin typeface="Cabin"/>
                <a:ea typeface="Cabin"/>
                <a:cs typeface="Cabin"/>
                <a:sym typeface="Cabin"/>
              </a:rPr>
              <a:t>mute</a:t>
            </a:r>
            <a:r>
              <a:rPr lang="en" sz="1700">
                <a:latin typeface="Cabin"/>
                <a:ea typeface="Cabin"/>
                <a:cs typeface="Cabin"/>
                <a:sym typeface="Cabin"/>
              </a:rPr>
              <a:t> during presentations</a:t>
            </a:r>
            <a:endParaRPr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 - Video cameras are </a:t>
            </a:r>
            <a:r>
              <a:rPr b="1" lang="en" sz="1700">
                <a:latin typeface="Cabin"/>
                <a:ea typeface="Cabin"/>
                <a:cs typeface="Cabin"/>
                <a:sym typeface="Cabin"/>
              </a:rPr>
              <a:t>welcomed</a:t>
            </a:r>
            <a:r>
              <a:rPr lang="en" sz="1700">
                <a:latin typeface="Cabin"/>
                <a:ea typeface="Cabin"/>
                <a:cs typeface="Cabin"/>
                <a:sym typeface="Cabin"/>
              </a:rPr>
              <a:t>! </a:t>
            </a:r>
            <a:endParaRPr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 - Have a </a:t>
            </a:r>
            <a:r>
              <a:rPr b="1" lang="en" sz="1700">
                <a:latin typeface="Cabin"/>
                <a:ea typeface="Cabin"/>
                <a:cs typeface="Cabin"/>
                <a:sym typeface="Cabin"/>
              </a:rPr>
              <a:t>question/comment</a:t>
            </a:r>
            <a:r>
              <a:rPr lang="en" sz="1700">
                <a:latin typeface="Cabin"/>
                <a:ea typeface="Cabin"/>
                <a:cs typeface="Cabin"/>
                <a:sym typeface="Cabin"/>
              </a:rPr>
              <a:t>? Drop it in the chat! </a:t>
            </a:r>
            <a:endParaRPr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 - This meeting will be </a:t>
            </a:r>
            <a:r>
              <a:rPr b="1" lang="en" sz="1700">
                <a:latin typeface="Cabin"/>
                <a:ea typeface="Cabin"/>
                <a:cs typeface="Cabin"/>
                <a:sym typeface="Cabin"/>
              </a:rPr>
              <a:t>recorded</a:t>
            </a:r>
            <a:r>
              <a:rPr lang="en" sz="1700">
                <a:latin typeface="Cabin"/>
                <a:ea typeface="Cabin"/>
                <a:cs typeface="Cabin"/>
                <a:sym typeface="Cabin"/>
              </a:rPr>
              <a:t> and shared on the event page one week after the event</a:t>
            </a:r>
            <a:endParaRPr sz="1700">
              <a:latin typeface="Cabin"/>
              <a:ea typeface="Cabin"/>
              <a:cs typeface="Cabin"/>
              <a:sym typeface="Cabin"/>
            </a:endParaRPr>
          </a:p>
          <a:p>
            <a:pPr indent="0" lvl="0" marL="0" rtl="0" algn="l">
              <a:lnSpc>
                <a:spcPct val="115000"/>
              </a:lnSpc>
              <a:spcBef>
                <a:spcPts val="1000"/>
              </a:spcBef>
              <a:spcAft>
                <a:spcPts val="1000"/>
              </a:spcAft>
              <a:buNone/>
            </a:pPr>
            <a:r>
              <a:rPr lang="en" sz="1700">
                <a:latin typeface="Cabin"/>
                <a:ea typeface="Cabin"/>
                <a:cs typeface="Cabin"/>
                <a:sym typeface="Cabin"/>
              </a:rPr>
              <a:t>📝 - Want to provide feedback? Fill out our User Group </a:t>
            </a:r>
            <a:r>
              <a:rPr b="1" lang="en" sz="1700">
                <a:latin typeface="Cabin"/>
                <a:ea typeface="Cabin"/>
                <a:cs typeface="Cabin"/>
                <a:sym typeface="Cabin"/>
              </a:rPr>
              <a:t>survey!</a:t>
            </a:r>
            <a:r>
              <a:rPr lang="en" sz="1700">
                <a:latin typeface="Cabin"/>
                <a:ea typeface="Cabin"/>
                <a:cs typeface="Cabin"/>
                <a:sym typeface="Cabin"/>
              </a:rPr>
              <a:t> You will get it on your email post-event. </a:t>
            </a:r>
            <a:endParaRPr sz="1700">
              <a:latin typeface="Cabin"/>
              <a:ea typeface="Cabin"/>
              <a:cs typeface="Cabin"/>
              <a:sym typeface="Cabin"/>
            </a:endParaRPr>
          </a:p>
        </p:txBody>
      </p:sp>
      <p:grpSp>
        <p:nvGrpSpPr>
          <p:cNvPr id="1918" name="Google Shape;1918;p51"/>
          <p:cNvGrpSpPr/>
          <p:nvPr/>
        </p:nvGrpSpPr>
        <p:grpSpPr>
          <a:xfrm>
            <a:off x="498360" y="1501569"/>
            <a:ext cx="2283048" cy="2140359"/>
            <a:chOff x="1040244" y="499610"/>
            <a:chExt cx="906475" cy="849821"/>
          </a:xfrm>
        </p:grpSpPr>
        <p:sp>
          <p:nvSpPr>
            <p:cNvPr id="1919" name="Google Shape;1919;p51"/>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43904" y="510459"/>
                    <a:pt x="31160" y="489250"/>
                    <a:pt x="31160" y="438342"/>
                  </a:cubicBezTo>
                  <a:cubicBezTo>
                    <a:pt x="31160" y="411475"/>
                    <a:pt x="43904" y="384614"/>
                    <a:pt x="53816"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0" name="Google Shape;1920;p51"/>
            <p:cNvSpPr/>
            <p:nvPr/>
          </p:nvSpPr>
          <p:spPr>
            <a:xfrm>
              <a:off x="1409915" y="583036"/>
              <a:ext cx="167132" cy="186646"/>
            </a:xfrm>
            <a:custGeom>
              <a:rect b="b" l="l" r="r" t="t"/>
              <a:pathLst>
                <a:path extrusionOk="0" h="186646" w="167132">
                  <a:moveTo>
                    <a:pt x="167132" y="186647"/>
                  </a:moveTo>
                  <a:cubicBezTo>
                    <a:pt x="167132" y="186647"/>
                    <a:pt x="144469" y="179579"/>
                    <a:pt x="83566" y="179579"/>
                  </a:cubicBezTo>
                  <a:cubicBezTo>
                    <a:pt x="22657" y="179579"/>
                    <a:pt x="0" y="186647"/>
                    <a:pt x="0" y="186647"/>
                  </a:cubicBezTo>
                  <a:lnTo>
                    <a:pt x="0" y="7070"/>
                  </a:lnTo>
                  <a:cubicBezTo>
                    <a:pt x="0" y="7070"/>
                    <a:pt x="22657" y="0"/>
                    <a:pt x="83566" y="0"/>
                  </a:cubicBezTo>
                  <a:cubicBezTo>
                    <a:pt x="144469" y="0"/>
                    <a:pt x="167132" y="7070"/>
                    <a:pt x="167132" y="7070"/>
                  </a:cubicBezTo>
                  <a:lnTo>
                    <a:pt x="167132" y="186647"/>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1" name="Google Shape;1921;p51"/>
            <p:cNvSpPr/>
            <p:nvPr/>
          </p:nvSpPr>
          <p:spPr>
            <a:xfrm>
              <a:off x="1220120" y="721607"/>
              <a:ext cx="549547" cy="463797"/>
            </a:xfrm>
            <a:custGeom>
              <a:rect b="b" l="l" r="r" t="t"/>
              <a:pathLst>
                <a:path extrusionOk="0" h="463797" w="549547">
                  <a:moveTo>
                    <a:pt x="541052" y="65049"/>
                  </a:moveTo>
                  <a:cubicBezTo>
                    <a:pt x="541052" y="65049"/>
                    <a:pt x="480149" y="0"/>
                    <a:pt x="273361" y="0"/>
                  </a:cubicBezTo>
                  <a:cubicBezTo>
                    <a:pt x="66567" y="0"/>
                    <a:pt x="7080" y="65049"/>
                    <a:pt x="7080" y="65049"/>
                  </a:cubicBezTo>
                  <a:cubicBezTo>
                    <a:pt x="19831" y="131509"/>
                    <a:pt x="16999" y="234728"/>
                    <a:pt x="0" y="301187"/>
                  </a:cubicBezTo>
                  <a:lnTo>
                    <a:pt x="45326" y="360578"/>
                  </a:lnTo>
                  <a:lnTo>
                    <a:pt x="76486" y="434105"/>
                  </a:lnTo>
                  <a:cubicBezTo>
                    <a:pt x="76486" y="434105"/>
                    <a:pt x="90646" y="463798"/>
                    <a:pt x="274777" y="463798"/>
                  </a:cubicBezTo>
                  <a:cubicBezTo>
                    <a:pt x="458902" y="463798"/>
                    <a:pt x="473069" y="434105"/>
                    <a:pt x="473069" y="434105"/>
                  </a:cubicBezTo>
                  <a:lnTo>
                    <a:pt x="504228" y="360578"/>
                  </a:lnTo>
                  <a:lnTo>
                    <a:pt x="549548" y="301187"/>
                  </a:lnTo>
                  <a:cubicBezTo>
                    <a:pt x="531139" y="234728"/>
                    <a:pt x="528307" y="131509"/>
                    <a:pt x="541052" y="65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2" name="Google Shape;1922;p51"/>
            <p:cNvSpPr/>
            <p:nvPr/>
          </p:nvSpPr>
          <p:spPr>
            <a:xfrm>
              <a:off x="1071403" y="538981"/>
              <a:ext cx="116141" cy="521988"/>
            </a:xfrm>
            <a:custGeom>
              <a:rect b="b" l="l" r="r" t="t"/>
              <a:pathLst>
                <a:path extrusionOk="0" h="521988" w="116141">
                  <a:moveTo>
                    <a:pt x="86398" y="290093"/>
                  </a:moveTo>
                  <a:cubicBezTo>
                    <a:pt x="97727" y="384835"/>
                    <a:pt x="100559" y="459778"/>
                    <a:pt x="80728" y="521989"/>
                  </a:cubicBezTo>
                  <a:cubicBezTo>
                    <a:pt x="58071" y="521989"/>
                    <a:pt x="41072" y="507854"/>
                    <a:pt x="26911" y="488054"/>
                  </a:cubicBezTo>
                  <a:cubicBezTo>
                    <a:pt x="12744" y="471087"/>
                    <a:pt x="0" y="449878"/>
                    <a:pt x="0" y="398970"/>
                  </a:cubicBezTo>
                  <a:cubicBezTo>
                    <a:pt x="0" y="372103"/>
                    <a:pt x="12744" y="345243"/>
                    <a:pt x="22657" y="331101"/>
                  </a:cubicBezTo>
                  <a:cubicBezTo>
                    <a:pt x="24073" y="329685"/>
                    <a:pt x="25495" y="328269"/>
                    <a:pt x="26911" y="326860"/>
                  </a:cubicBezTo>
                  <a:lnTo>
                    <a:pt x="56655" y="288677"/>
                  </a:lnTo>
                  <a:cubicBezTo>
                    <a:pt x="56655" y="288677"/>
                    <a:pt x="82150" y="42641"/>
                    <a:pt x="86398" y="14361"/>
                  </a:cubicBezTo>
                  <a:cubicBezTo>
                    <a:pt x="89230" y="-6849"/>
                    <a:pt x="116141" y="-2608"/>
                    <a:pt x="116141" y="14361"/>
                  </a:cubicBezTo>
                  <a:cubicBezTo>
                    <a:pt x="113309" y="52539"/>
                    <a:pt x="86398" y="290093"/>
                    <a:pt x="86398" y="2900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3" name="Google Shape;1923;p51"/>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65151" y="516117"/>
                    <a:pt x="72231" y="493492"/>
                    <a:pt x="72231" y="448241"/>
                  </a:cubicBezTo>
                  <a:cubicBezTo>
                    <a:pt x="72231" y="401582"/>
                    <a:pt x="63735" y="380366"/>
                    <a:pt x="55232"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moveTo>
                    <a:pt x="701097" y="776295"/>
                  </a:moveTo>
                  <a:cubicBezTo>
                    <a:pt x="701097" y="793262"/>
                    <a:pt x="688353" y="798920"/>
                    <a:pt x="669938" y="803162"/>
                  </a:cubicBezTo>
                  <a:cubicBezTo>
                    <a:pt x="630282" y="811646"/>
                    <a:pt x="577876" y="822955"/>
                    <a:pt x="451822" y="822955"/>
                  </a:cubicBezTo>
                  <a:cubicBezTo>
                    <a:pt x="325761" y="822955"/>
                    <a:pt x="274771" y="811646"/>
                    <a:pt x="233699" y="803162"/>
                  </a:cubicBezTo>
                  <a:cubicBezTo>
                    <a:pt x="215284" y="798920"/>
                    <a:pt x="202540" y="793262"/>
                    <a:pt x="202540" y="776295"/>
                  </a:cubicBezTo>
                  <a:lnTo>
                    <a:pt x="202540" y="755080"/>
                  </a:lnTo>
                  <a:cubicBezTo>
                    <a:pt x="250692" y="763570"/>
                    <a:pt x="310185" y="777705"/>
                    <a:pt x="453238" y="777705"/>
                  </a:cubicBezTo>
                  <a:cubicBezTo>
                    <a:pt x="596290" y="777705"/>
                    <a:pt x="655777" y="763570"/>
                    <a:pt x="701097" y="755080"/>
                  </a:cubicBezTo>
                  <a:lnTo>
                    <a:pt x="701097" y="776295"/>
                  </a:lnTo>
                  <a:close/>
                  <a:moveTo>
                    <a:pt x="760590" y="575502"/>
                  </a:moveTo>
                  <a:cubicBezTo>
                    <a:pt x="749256" y="624994"/>
                    <a:pt x="729425" y="670244"/>
                    <a:pt x="702513" y="712662"/>
                  </a:cubicBezTo>
                  <a:cubicBezTo>
                    <a:pt x="702513" y="712662"/>
                    <a:pt x="631698" y="739529"/>
                    <a:pt x="454654" y="739529"/>
                  </a:cubicBezTo>
                  <a:lnTo>
                    <a:pt x="453238" y="739529"/>
                  </a:lnTo>
                  <a:cubicBezTo>
                    <a:pt x="276187" y="739529"/>
                    <a:pt x="205372" y="712662"/>
                    <a:pt x="205372" y="712662"/>
                  </a:cubicBezTo>
                  <a:cubicBezTo>
                    <a:pt x="178460" y="670244"/>
                    <a:pt x="158629" y="624994"/>
                    <a:pt x="147301" y="575502"/>
                  </a:cubicBezTo>
                  <a:cubicBezTo>
                    <a:pt x="165710" y="477934"/>
                    <a:pt x="162878" y="377541"/>
                    <a:pt x="147301" y="274321"/>
                  </a:cubicBezTo>
                  <a:cubicBezTo>
                    <a:pt x="147301" y="274321"/>
                    <a:pt x="192621" y="127261"/>
                    <a:pt x="369672" y="90496"/>
                  </a:cubicBezTo>
                  <a:cubicBezTo>
                    <a:pt x="369672" y="90496"/>
                    <a:pt x="392328" y="83426"/>
                    <a:pt x="453238" y="83426"/>
                  </a:cubicBezTo>
                  <a:cubicBezTo>
                    <a:pt x="514141" y="83426"/>
                    <a:pt x="536804" y="90496"/>
                    <a:pt x="536804" y="90496"/>
                  </a:cubicBezTo>
                  <a:cubicBezTo>
                    <a:pt x="715264" y="127261"/>
                    <a:pt x="760590" y="274321"/>
                    <a:pt x="760590" y="274321"/>
                  </a:cubicBezTo>
                  <a:cubicBezTo>
                    <a:pt x="743591" y="377541"/>
                    <a:pt x="742175" y="479350"/>
                    <a:pt x="760590" y="575502"/>
                  </a:cubicBezTo>
                  <a:close/>
                  <a:moveTo>
                    <a:pt x="849821" y="527426"/>
                  </a:moveTo>
                  <a:cubicBezTo>
                    <a:pt x="835654" y="547225"/>
                    <a:pt x="818661" y="561360"/>
                    <a:pt x="795998" y="561360"/>
                  </a:cubicBezTo>
                  <a:cubicBezTo>
                    <a:pt x="776167" y="499149"/>
                    <a:pt x="778999" y="424207"/>
                    <a:pt x="790334" y="329465"/>
                  </a:cubicBezTo>
                  <a:cubicBezTo>
                    <a:pt x="790334" y="329465"/>
                    <a:pt x="763422" y="93325"/>
                    <a:pt x="760590" y="55147"/>
                  </a:cubicBezTo>
                  <a:cubicBezTo>
                    <a:pt x="759174" y="38178"/>
                    <a:pt x="787502" y="33936"/>
                    <a:pt x="790334" y="55147"/>
                  </a:cubicBezTo>
                  <a:cubicBezTo>
                    <a:pt x="793166" y="83426"/>
                    <a:pt x="820077" y="329465"/>
                    <a:pt x="820077" y="329465"/>
                  </a:cubicBezTo>
                  <a:lnTo>
                    <a:pt x="849821" y="367641"/>
                  </a:lnTo>
                  <a:cubicBezTo>
                    <a:pt x="851237" y="369057"/>
                    <a:pt x="851237" y="370473"/>
                    <a:pt x="852653" y="371883"/>
                  </a:cubicBezTo>
                  <a:cubicBezTo>
                    <a:pt x="844156" y="381782"/>
                    <a:pt x="835654" y="402991"/>
                    <a:pt x="835654" y="449657"/>
                  </a:cubicBezTo>
                  <a:cubicBezTo>
                    <a:pt x="835654" y="493492"/>
                    <a:pt x="842734" y="516117"/>
                    <a:pt x="849821" y="5274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4" name="Google Shape;1924;p51"/>
            <p:cNvSpPr/>
            <p:nvPr/>
          </p:nvSpPr>
          <p:spPr>
            <a:xfrm>
              <a:off x="1521809" y="840384"/>
              <a:ext cx="198291" cy="141401"/>
            </a:xfrm>
            <a:custGeom>
              <a:rect b="b" l="l" r="r" t="t"/>
              <a:pathLst>
                <a:path extrusionOk="0" h="141401" w="198291">
                  <a:moveTo>
                    <a:pt x="184125" y="56566"/>
                  </a:moveTo>
                  <a:lnTo>
                    <a:pt x="184125" y="42424"/>
                  </a:ln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25" name="Google Shape;1925;p51"/>
            <p:cNvSpPr/>
            <p:nvPr/>
          </p:nvSpPr>
          <p:spPr>
            <a:xfrm>
              <a:off x="1266863" y="840384"/>
              <a:ext cx="198291" cy="141401"/>
            </a:xfrm>
            <a:custGeom>
              <a:rect b="b" l="l" r="r" t="t"/>
              <a:pathLst>
                <a:path extrusionOk="0" h="141401" w="198291">
                  <a:moveTo>
                    <a:pt x="184125" y="42424"/>
                  </a:move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lnTo>
                    <a:pt x="184125" y="4242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29" name="Shape 1929"/>
        <p:cNvGrpSpPr/>
        <p:nvPr/>
      </p:nvGrpSpPr>
      <p:grpSpPr>
        <a:xfrm>
          <a:off x="0" y="0"/>
          <a:ext cx="0" cy="0"/>
          <a:chOff x="0" y="0"/>
          <a:chExt cx="0" cy="0"/>
        </a:xfrm>
      </p:grpSpPr>
      <p:sp>
        <p:nvSpPr>
          <p:cNvPr id="1930" name="Google Shape;1930;p52"/>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31" name="Google Shape;1931;p52"/>
          <p:cNvSpPr txBox="1"/>
          <p:nvPr>
            <p:ph type="title"/>
          </p:nvPr>
        </p:nvSpPr>
        <p:spPr>
          <a:xfrm>
            <a:off x="498350" y="417576"/>
            <a:ext cx="81564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100"/>
              <a:t>Junte-se ao </a:t>
            </a:r>
            <a:r>
              <a:rPr lang="en" sz="3100">
                <a:solidFill>
                  <a:schemeClr val="accent2"/>
                </a:solidFill>
              </a:rPr>
              <a:t>Programa de Pesquisa </a:t>
            </a:r>
            <a:r>
              <a:rPr lang="en" sz="3100"/>
              <a:t>OutSystems</a:t>
            </a:r>
            <a:endParaRPr sz="3100">
              <a:solidFill>
                <a:schemeClr val="accent2"/>
              </a:solidFill>
            </a:endParaRPr>
          </a:p>
        </p:txBody>
      </p:sp>
      <p:sp>
        <p:nvSpPr>
          <p:cNvPr id="1932" name="Google Shape;1932;p52"/>
          <p:cNvSpPr txBox="1"/>
          <p:nvPr>
            <p:ph idx="4294967295" type="ctrTitle"/>
          </p:nvPr>
        </p:nvSpPr>
        <p:spPr>
          <a:xfrm>
            <a:off x="522349" y="339010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1. Registre-se</a:t>
            </a:r>
            <a:endParaRPr sz="1700"/>
          </a:p>
        </p:txBody>
      </p:sp>
      <p:sp>
        <p:nvSpPr>
          <p:cNvPr id="1933" name="Google Shape;1933;p52"/>
          <p:cNvSpPr txBox="1"/>
          <p:nvPr>
            <p:ph idx="4294967295" type="ctrTitle"/>
          </p:nvPr>
        </p:nvSpPr>
        <p:spPr>
          <a:xfrm>
            <a:off x="3075357" y="337517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2. Participe</a:t>
            </a:r>
            <a:endParaRPr sz="1700"/>
          </a:p>
        </p:txBody>
      </p:sp>
      <p:sp>
        <p:nvSpPr>
          <p:cNvPr id="1934" name="Google Shape;1934;p52"/>
          <p:cNvSpPr txBox="1"/>
          <p:nvPr>
            <p:ph idx="4294967295" type="ctrTitle"/>
          </p:nvPr>
        </p:nvSpPr>
        <p:spPr>
          <a:xfrm>
            <a:off x="5847475" y="3383198"/>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3. Seja recompensado</a:t>
            </a:r>
            <a:endParaRPr sz="1700"/>
          </a:p>
        </p:txBody>
      </p:sp>
      <p:sp>
        <p:nvSpPr>
          <p:cNvPr id="1935" name="Google Shape;1935;p52"/>
          <p:cNvSpPr txBox="1"/>
          <p:nvPr>
            <p:ph idx="4294967295" type="ctrTitle"/>
          </p:nvPr>
        </p:nvSpPr>
        <p:spPr>
          <a:xfrm>
            <a:off x="2672506" y="2586544"/>
            <a:ext cx="7893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sp>
        <p:nvSpPr>
          <p:cNvPr id="1936" name="Google Shape;1936;p52"/>
          <p:cNvSpPr txBox="1"/>
          <p:nvPr>
            <p:ph idx="4294967295" type="ctrTitle"/>
          </p:nvPr>
        </p:nvSpPr>
        <p:spPr>
          <a:xfrm>
            <a:off x="5440583" y="2586554"/>
            <a:ext cx="7107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grpSp>
        <p:nvGrpSpPr>
          <p:cNvPr id="1937" name="Google Shape;1937;p52"/>
          <p:cNvGrpSpPr/>
          <p:nvPr/>
        </p:nvGrpSpPr>
        <p:grpSpPr>
          <a:xfrm>
            <a:off x="3855305" y="2337853"/>
            <a:ext cx="947501" cy="947501"/>
            <a:chOff x="3268978" y="1174818"/>
            <a:chExt cx="685800" cy="685800"/>
          </a:xfrm>
        </p:grpSpPr>
        <p:sp>
          <p:nvSpPr>
            <p:cNvPr id="1938" name="Google Shape;1938;p52"/>
            <p:cNvSpPr/>
            <p:nvPr/>
          </p:nvSpPr>
          <p:spPr>
            <a:xfrm>
              <a:off x="3507103" y="17558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39" name="Google Shape;1939;p52"/>
            <p:cNvSpPr/>
            <p:nvPr/>
          </p:nvSpPr>
          <p:spPr>
            <a:xfrm>
              <a:off x="3545203" y="1593918"/>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0" name="Google Shape;1940;p52"/>
            <p:cNvSpPr/>
            <p:nvPr/>
          </p:nvSpPr>
          <p:spPr>
            <a:xfrm>
              <a:off x="3507103" y="13367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1" name="Google Shape;1941;p52"/>
            <p:cNvSpPr/>
            <p:nvPr/>
          </p:nvSpPr>
          <p:spPr>
            <a:xfrm>
              <a:off x="3545203" y="1174818"/>
              <a:ext cx="133350" cy="133350"/>
            </a:xfrm>
            <a:custGeom>
              <a:rect b="b" l="l" r="r" t="t"/>
              <a:pathLst>
                <a:path extrusionOk="0" h="133350" w="133350">
                  <a:moveTo>
                    <a:pt x="66675" y="28575"/>
                  </a:moveTo>
                  <a:cubicBezTo>
                    <a:pt x="61672" y="28575"/>
                    <a:pt x="56718" y="29560"/>
                    <a:pt x="52095" y="31475"/>
                  </a:cubicBezTo>
                  <a:cubicBezTo>
                    <a:pt x="47473" y="33390"/>
                    <a:pt x="43272" y="36196"/>
                    <a:pt x="39734" y="39734"/>
                  </a:cubicBezTo>
                  <a:cubicBezTo>
                    <a:pt x="36196" y="43272"/>
                    <a:pt x="33390" y="47472"/>
                    <a:pt x="31475" y="52095"/>
                  </a:cubicBezTo>
                  <a:cubicBezTo>
                    <a:pt x="29561" y="56717"/>
                    <a:pt x="28575" y="61672"/>
                    <a:pt x="28575" y="66675"/>
                  </a:cubicBezTo>
                  <a:cubicBezTo>
                    <a:pt x="28575" y="71678"/>
                    <a:pt x="29561" y="76633"/>
                    <a:pt x="31475" y="81255"/>
                  </a:cubicBezTo>
                  <a:cubicBezTo>
                    <a:pt x="33390" y="85878"/>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8"/>
                    <a:pt x="101875" y="81255"/>
                  </a:cubicBezTo>
                  <a:cubicBezTo>
                    <a:pt x="103789" y="76633"/>
                    <a:pt x="104775" y="71678"/>
                    <a:pt x="104775" y="66675"/>
                  </a:cubicBezTo>
                  <a:cubicBezTo>
                    <a:pt x="104775" y="61672"/>
                    <a:pt x="103789" y="56717"/>
                    <a:pt x="101875" y="52095"/>
                  </a:cubicBezTo>
                  <a:cubicBezTo>
                    <a:pt x="99960" y="47472"/>
                    <a:pt x="97154" y="43272"/>
                    <a:pt x="93616" y="39734"/>
                  </a:cubicBezTo>
                  <a:cubicBezTo>
                    <a:pt x="90078" y="36196"/>
                    <a:pt x="85877" y="33390"/>
                    <a:pt x="81255" y="31475"/>
                  </a:cubicBezTo>
                  <a:cubicBezTo>
                    <a:pt x="76632" y="29560"/>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60"/>
                  </a:cubicBezTo>
                  <a:cubicBezTo>
                    <a:pt x="131625" y="49249"/>
                    <a:pt x="133350" y="57919"/>
                    <a:pt x="133350" y="66675"/>
                  </a:cubicBezTo>
                  <a:cubicBezTo>
                    <a:pt x="133350" y="75431"/>
                    <a:pt x="131625" y="84101"/>
                    <a:pt x="128275" y="92190"/>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0"/>
                  </a:cubicBezTo>
                  <a:cubicBezTo>
                    <a:pt x="1725" y="84101"/>
                    <a:pt x="0" y="75431"/>
                    <a:pt x="0" y="66675"/>
                  </a:cubicBezTo>
                  <a:cubicBezTo>
                    <a:pt x="0" y="57919"/>
                    <a:pt x="1725" y="49249"/>
                    <a:pt x="5075" y="41160"/>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2" name="Google Shape;1942;p52"/>
            <p:cNvSpPr/>
            <p:nvPr/>
          </p:nvSpPr>
          <p:spPr>
            <a:xfrm>
              <a:off x="374522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3" name="Google Shape;1943;p52"/>
            <p:cNvSpPr/>
            <p:nvPr/>
          </p:nvSpPr>
          <p:spPr>
            <a:xfrm>
              <a:off x="3783328" y="1451043"/>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4" name="Google Shape;1944;p52"/>
            <p:cNvSpPr/>
            <p:nvPr/>
          </p:nvSpPr>
          <p:spPr>
            <a:xfrm>
              <a:off x="326897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8" y="0"/>
                  </a:lnTo>
                  <a:cubicBezTo>
                    <a:pt x="179476" y="0"/>
                    <a:pt x="209550" y="39870"/>
                    <a:pt x="209550" y="76200"/>
                  </a:cubicBezTo>
                  <a:lnTo>
                    <a:pt x="209550" y="104775"/>
                  </a:lnTo>
                  <a:lnTo>
                    <a:pt x="180975" y="104775"/>
                  </a:lnTo>
                  <a:lnTo>
                    <a:pt x="180975" y="76200"/>
                  </a:lnTo>
                  <a:cubicBezTo>
                    <a:pt x="180975" y="55380"/>
                    <a:pt x="163424" y="28575"/>
                    <a:pt x="124778"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5" name="Google Shape;1945;p52"/>
            <p:cNvSpPr/>
            <p:nvPr/>
          </p:nvSpPr>
          <p:spPr>
            <a:xfrm>
              <a:off x="3302315" y="1451043"/>
              <a:ext cx="133350" cy="133350"/>
            </a:xfrm>
            <a:custGeom>
              <a:rect b="b" l="l" r="r" t="t"/>
              <a:pathLst>
                <a:path extrusionOk="0" h="133350" w="133350">
                  <a:moveTo>
                    <a:pt x="66675" y="28575"/>
                  </a:moveTo>
                  <a:cubicBezTo>
                    <a:pt x="61672" y="28575"/>
                    <a:pt x="56717" y="29561"/>
                    <a:pt x="52095" y="31475"/>
                  </a:cubicBezTo>
                  <a:cubicBezTo>
                    <a:pt x="47472" y="33390"/>
                    <a:pt x="43272" y="36196"/>
                    <a:pt x="39734" y="39734"/>
                  </a:cubicBezTo>
                  <a:cubicBezTo>
                    <a:pt x="36196" y="43272"/>
                    <a:pt x="33390" y="47473"/>
                    <a:pt x="31475" y="52095"/>
                  </a:cubicBezTo>
                  <a:cubicBezTo>
                    <a:pt x="29560" y="56718"/>
                    <a:pt x="28575" y="61672"/>
                    <a:pt x="28575" y="66675"/>
                  </a:cubicBezTo>
                  <a:cubicBezTo>
                    <a:pt x="28575" y="71678"/>
                    <a:pt x="29560" y="76632"/>
                    <a:pt x="31475" y="81255"/>
                  </a:cubicBezTo>
                  <a:cubicBezTo>
                    <a:pt x="33390" y="85877"/>
                    <a:pt x="36196" y="90078"/>
                    <a:pt x="39734" y="93616"/>
                  </a:cubicBezTo>
                  <a:cubicBezTo>
                    <a:pt x="43272" y="97154"/>
                    <a:pt x="47472" y="99960"/>
                    <a:pt x="52095" y="101875"/>
                  </a:cubicBezTo>
                  <a:cubicBezTo>
                    <a:pt x="56717"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60"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60"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60"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6" name="Google Shape;1946;p52"/>
            <p:cNvSpPr/>
            <p:nvPr/>
          </p:nvSpPr>
          <p:spPr>
            <a:xfrm>
              <a:off x="3573778" y="1479618"/>
              <a:ext cx="76200" cy="76200"/>
            </a:xfrm>
            <a:custGeom>
              <a:rect b="b" l="l" r="r" t="t"/>
              <a:pathLst>
                <a:path extrusionOk="0" h="76200" w="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47" name="Google Shape;1947;p52"/>
          <p:cNvGrpSpPr/>
          <p:nvPr/>
        </p:nvGrpSpPr>
        <p:grpSpPr>
          <a:xfrm>
            <a:off x="6809435" y="2390980"/>
            <a:ext cx="583513" cy="807871"/>
            <a:chOff x="3268975" y="1153799"/>
            <a:chExt cx="495300" cy="685799"/>
          </a:xfrm>
        </p:grpSpPr>
        <p:sp>
          <p:nvSpPr>
            <p:cNvPr id="1948" name="Google Shape;1948;p52"/>
            <p:cNvSpPr/>
            <p:nvPr/>
          </p:nvSpPr>
          <p:spPr>
            <a:xfrm>
              <a:off x="3345175" y="1153799"/>
              <a:ext cx="342900" cy="342900"/>
            </a:xfrm>
            <a:custGeom>
              <a:rect b="b" l="l" r="r" t="t"/>
              <a:pathLst>
                <a:path extrusionOk="0" h="342900" w="342900">
                  <a:moveTo>
                    <a:pt x="171450" y="314325"/>
                  </a:moveTo>
                  <a:cubicBezTo>
                    <a:pt x="250358" y="314325"/>
                    <a:pt x="314325" y="250358"/>
                    <a:pt x="314325" y="171450"/>
                  </a:cubicBezTo>
                  <a:cubicBezTo>
                    <a:pt x="314325" y="92542"/>
                    <a:pt x="250358" y="28575"/>
                    <a:pt x="171450" y="28575"/>
                  </a:cubicBezTo>
                  <a:cubicBezTo>
                    <a:pt x="92542" y="28575"/>
                    <a:pt x="28575" y="92542"/>
                    <a:pt x="28575" y="171450"/>
                  </a:cubicBezTo>
                  <a:cubicBezTo>
                    <a:pt x="28575" y="250358"/>
                    <a:pt x="92542" y="314325"/>
                    <a:pt x="171450" y="314325"/>
                  </a:cubicBezTo>
                  <a:close/>
                  <a:moveTo>
                    <a:pt x="171450" y="342900"/>
                  </a:moveTo>
                  <a:cubicBezTo>
                    <a:pt x="266139" y="342900"/>
                    <a:pt x="342900" y="266139"/>
                    <a:pt x="342900" y="171450"/>
                  </a:cubicBezTo>
                  <a:cubicBezTo>
                    <a:pt x="342900" y="76761"/>
                    <a:pt x="266139" y="0"/>
                    <a:pt x="171450" y="0"/>
                  </a:cubicBezTo>
                  <a:cubicBezTo>
                    <a:pt x="76761" y="0"/>
                    <a:pt x="0" y="76761"/>
                    <a:pt x="0" y="171450"/>
                  </a:cubicBezTo>
                  <a:cubicBezTo>
                    <a:pt x="0" y="266139"/>
                    <a:pt x="76761" y="342900"/>
                    <a:pt x="171450" y="3429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49" name="Google Shape;1949;p52"/>
            <p:cNvSpPr/>
            <p:nvPr/>
          </p:nvSpPr>
          <p:spPr>
            <a:xfrm>
              <a:off x="3445187" y="1344299"/>
              <a:ext cx="142875" cy="71437"/>
            </a:xfrm>
            <a:custGeom>
              <a:rect b="b" l="l" r="r" t="t"/>
              <a:pathLst>
                <a:path extrusionOk="0" h="71437" w="142875">
                  <a:moveTo>
                    <a:pt x="28575" y="0"/>
                  </a:moveTo>
                  <a:cubicBezTo>
                    <a:pt x="28575" y="23672"/>
                    <a:pt x="47765" y="42863"/>
                    <a:pt x="71438" y="42863"/>
                  </a:cubicBezTo>
                  <a:cubicBezTo>
                    <a:pt x="95110" y="42863"/>
                    <a:pt x="114300" y="23672"/>
                    <a:pt x="114300" y="0"/>
                  </a:cubicBezTo>
                  <a:lnTo>
                    <a:pt x="142875" y="0"/>
                  </a:lnTo>
                  <a:cubicBezTo>
                    <a:pt x="142875" y="39453"/>
                    <a:pt x="110891" y="71438"/>
                    <a:pt x="71438" y="71438"/>
                  </a:cubicBezTo>
                  <a:cubicBezTo>
                    <a:pt x="31984" y="71438"/>
                    <a:pt x="0" y="39453"/>
                    <a:pt x="0" y="0"/>
                  </a:cubicBezTo>
                  <a:lnTo>
                    <a:pt x="2857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0" name="Google Shape;1950;p52"/>
            <p:cNvSpPr/>
            <p:nvPr/>
          </p:nvSpPr>
          <p:spPr>
            <a:xfrm>
              <a:off x="34166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1" name="Google Shape;1951;p52"/>
            <p:cNvSpPr/>
            <p:nvPr/>
          </p:nvSpPr>
          <p:spPr>
            <a:xfrm>
              <a:off x="35309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52" name="Google Shape;1952;p52"/>
            <p:cNvSpPr/>
            <p:nvPr/>
          </p:nvSpPr>
          <p:spPr>
            <a:xfrm>
              <a:off x="3268975" y="1496699"/>
              <a:ext cx="495300" cy="342899"/>
            </a:xfrm>
            <a:custGeom>
              <a:rect b="b" l="l" r="r" t="t"/>
              <a:pathLst>
                <a:path extrusionOk="0" h="342899" w="495300">
                  <a:moveTo>
                    <a:pt x="354713" y="9956"/>
                  </a:moveTo>
                  <a:cubicBezTo>
                    <a:pt x="419852" y="-21861"/>
                    <a:pt x="495300" y="26449"/>
                    <a:pt x="495300" y="99974"/>
                  </a:cubicBezTo>
                  <a:lnTo>
                    <a:pt x="495300" y="110309"/>
                  </a:lnTo>
                  <a:cubicBezTo>
                    <a:pt x="495300" y="142423"/>
                    <a:pt x="480121" y="172578"/>
                    <a:pt x="454510" y="191342"/>
                  </a:cubicBezTo>
                  <a:lnTo>
                    <a:pt x="247650" y="342900"/>
                  </a:lnTo>
                  <a:lnTo>
                    <a:pt x="40790" y="191342"/>
                  </a:lnTo>
                  <a:cubicBezTo>
                    <a:pt x="15179" y="172578"/>
                    <a:pt x="0" y="142423"/>
                    <a:pt x="0" y="110309"/>
                  </a:cubicBezTo>
                  <a:lnTo>
                    <a:pt x="0" y="99974"/>
                  </a:lnTo>
                  <a:cubicBezTo>
                    <a:pt x="0" y="26449"/>
                    <a:pt x="75448" y="-21861"/>
                    <a:pt x="140587" y="9956"/>
                  </a:cubicBezTo>
                  <a:lnTo>
                    <a:pt x="247650" y="62250"/>
                  </a:lnTo>
                  <a:lnTo>
                    <a:pt x="354713" y="9956"/>
                  </a:lnTo>
                  <a:close/>
                  <a:moveTo>
                    <a:pt x="467264" y="99974"/>
                  </a:moveTo>
                  <a:cubicBezTo>
                    <a:pt x="467264" y="47456"/>
                    <a:pt x="413373" y="12949"/>
                    <a:pt x="366845" y="35676"/>
                  </a:cubicBezTo>
                  <a:lnTo>
                    <a:pt x="247650" y="93895"/>
                  </a:lnTo>
                  <a:lnTo>
                    <a:pt x="128455" y="35676"/>
                  </a:lnTo>
                  <a:cubicBezTo>
                    <a:pt x="81927" y="12949"/>
                    <a:pt x="28036" y="47456"/>
                    <a:pt x="28036" y="99974"/>
                  </a:cubicBezTo>
                  <a:lnTo>
                    <a:pt x="28036" y="110309"/>
                  </a:lnTo>
                  <a:cubicBezTo>
                    <a:pt x="28036" y="133248"/>
                    <a:pt x="38878" y="154786"/>
                    <a:pt x="57172" y="168189"/>
                  </a:cubicBezTo>
                  <a:lnTo>
                    <a:pt x="247650" y="307746"/>
                  </a:lnTo>
                  <a:lnTo>
                    <a:pt x="438128" y="168189"/>
                  </a:lnTo>
                  <a:cubicBezTo>
                    <a:pt x="456422" y="154786"/>
                    <a:pt x="467264" y="133248"/>
                    <a:pt x="467264" y="110309"/>
                  </a:cubicBezTo>
                  <a:lnTo>
                    <a:pt x="467264" y="999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53" name="Google Shape;1953;p52"/>
          <p:cNvSpPr txBox="1"/>
          <p:nvPr>
            <p:ph idx="4294967295" type="ctrTitle"/>
          </p:nvPr>
        </p:nvSpPr>
        <p:spPr>
          <a:xfrm>
            <a:off x="498350" y="1026025"/>
            <a:ext cx="7979100" cy="8079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300">
                <a:solidFill>
                  <a:srgbClr val="F3F3F3"/>
                </a:solidFill>
              </a:rPr>
              <a:t>Envolva-se no desenvolvimento de produtos! </a:t>
            </a:r>
            <a:r>
              <a:rPr b="0" lang="en" sz="1300">
                <a:solidFill>
                  <a:srgbClr val="F3F3F3"/>
                </a:solidFill>
              </a:rPr>
              <a:t>Compartilhe seus pensamentos e opiniões conosco participando de nossas atividades de pesquisa. Você será convidado a contribuir com as decisões de design que realmente atendem às necessidades dos usuários e nos ajudam a construir o futuro do desenvolvimento de software.</a:t>
            </a:r>
            <a:endParaRPr b="0" sz="1300">
              <a:solidFill>
                <a:srgbClr val="F3F3F3"/>
              </a:solidFill>
            </a:endParaRPr>
          </a:p>
        </p:txBody>
      </p:sp>
      <p:pic>
        <p:nvPicPr>
          <p:cNvPr id="1954" name="Google Shape;1954;p52"/>
          <p:cNvPicPr preferRelativeResize="0"/>
          <p:nvPr/>
        </p:nvPicPr>
        <p:blipFill>
          <a:blip r:embed="rId3">
            <a:alphaModFix/>
          </a:blip>
          <a:stretch>
            <a:fillRect/>
          </a:stretch>
        </p:blipFill>
        <p:spPr>
          <a:xfrm>
            <a:off x="1273062" y="2292972"/>
            <a:ext cx="1005931" cy="1005924"/>
          </a:xfrm>
          <a:prstGeom prst="rect">
            <a:avLst/>
          </a:prstGeom>
          <a:noFill/>
          <a:ln>
            <a:noFill/>
          </a:ln>
        </p:spPr>
      </p:pic>
      <p:sp>
        <p:nvSpPr>
          <p:cNvPr id="1955" name="Google Shape;1955;p52"/>
          <p:cNvSpPr txBox="1"/>
          <p:nvPr/>
        </p:nvSpPr>
        <p:spPr>
          <a:xfrm>
            <a:off x="336025" y="4526100"/>
            <a:ext cx="310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Cabin"/>
                <a:ea typeface="Cabin"/>
                <a:cs typeface="Cabin"/>
                <a:sym typeface="Cabin"/>
              </a:rPr>
              <a:t>outsystems.com/our-community/research-program/</a:t>
            </a:r>
            <a:endParaRPr sz="900">
              <a:solidFill>
                <a:schemeClr val="lt2"/>
              </a:solidFill>
              <a:latin typeface="Cabin"/>
              <a:ea typeface="Cabin"/>
              <a:cs typeface="Cabin"/>
              <a:sym typeface="Cabin"/>
            </a:endParaRPr>
          </a:p>
        </p:txBody>
      </p:sp>
      <p:sp>
        <p:nvSpPr>
          <p:cNvPr id="1956" name="Google Shape;1956;p52"/>
          <p:cNvSpPr txBox="1"/>
          <p:nvPr/>
        </p:nvSpPr>
        <p:spPr>
          <a:xfrm>
            <a:off x="862375" y="3789275"/>
            <a:ext cx="180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Cabin"/>
                <a:ea typeface="Cabin"/>
                <a:cs typeface="Cabin"/>
                <a:sym typeface="Cabin"/>
              </a:rPr>
              <a:t>Candidate-se ao Programa de Pesquisa OutSystems</a:t>
            </a:r>
            <a:endParaRPr sz="900">
              <a:solidFill>
                <a:schemeClr val="dk2"/>
              </a:solidFill>
              <a:latin typeface="Cabin"/>
              <a:ea typeface="Cabin"/>
              <a:cs typeface="Cabin"/>
              <a:sym typeface="Cabin"/>
            </a:endParaRPr>
          </a:p>
        </p:txBody>
      </p:sp>
      <p:sp>
        <p:nvSpPr>
          <p:cNvPr id="1957" name="Google Shape;1957;p52"/>
          <p:cNvSpPr txBox="1"/>
          <p:nvPr/>
        </p:nvSpPr>
        <p:spPr>
          <a:xfrm>
            <a:off x="3403438" y="3777075"/>
            <a:ext cx="180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Participe de um estudo que seja bom para você</a:t>
            </a:r>
            <a:endParaRPr sz="900">
              <a:solidFill>
                <a:schemeClr val="dk2"/>
              </a:solidFill>
              <a:latin typeface="Cabin"/>
              <a:ea typeface="Cabin"/>
              <a:cs typeface="Cabin"/>
              <a:sym typeface="Cabin"/>
            </a:endParaRPr>
          </a:p>
        </p:txBody>
      </p:sp>
      <p:sp>
        <p:nvSpPr>
          <p:cNvPr id="1958" name="Google Shape;1958;p52"/>
          <p:cNvSpPr txBox="1"/>
          <p:nvPr/>
        </p:nvSpPr>
        <p:spPr>
          <a:xfrm>
            <a:off x="6065437" y="3785113"/>
            <a:ext cx="2106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Receba uma compensação ou um pequeno presente por compartilhar seus pensamentos</a:t>
            </a:r>
            <a:endParaRPr sz="900">
              <a:solidFill>
                <a:schemeClr val="dk2"/>
              </a:solidFill>
              <a:latin typeface="Cabin"/>
              <a:ea typeface="Cabin"/>
              <a:cs typeface="Cabin"/>
              <a:sym typeface="Cabi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962" name="Shape 1962"/>
        <p:cNvGrpSpPr/>
        <p:nvPr/>
      </p:nvGrpSpPr>
      <p:grpSpPr>
        <a:xfrm>
          <a:off x="0" y="0"/>
          <a:ext cx="0" cy="0"/>
          <a:chOff x="0" y="0"/>
          <a:chExt cx="0" cy="0"/>
        </a:xfrm>
      </p:grpSpPr>
      <p:sp>
        <p:nvSpPr>
          <p:cNvPr id="1963" name="Google Shape;1963;p53"/>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64" name="Google Shape;1964;p53"/>
          <p:cNvSpPr txBox="1"/>
          <p:nvPr>
            <p:ph type="title"/>
          </p:nvPr>
        </p:nvSpPr>
        <p:spPr>
          <a:xfrm>
            <a:off x="498350" y="417576"/>
            <a:ext cx="8156400" cy="9876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Únase al </a:t>
            </a:r>
            <a:r>
              <a:rPr lang="en" sz="3000">
                <a:solidFill>
                  <a:schemeClr val="accent2"/>
                </a:solidFill>
              </a:rPr>
              <a:t>Programa de Investigación</a:t>
            </a:r>
            <a:r>
              <a:rPr lang="en" sz="3000"/>
              <a:t> OutSystems</a:t>
            </a:r>
            <a:endParaRPr sz="3000">
              <a:solidFill>
                <a:schemeClr val="accent2"/>
              </a:solidFill>
            </a:endParaRPr>
          </a:p>
        </p:txBody>
      </p:sp>
      <p:sp>
        <p:nvSpPr>
          <p:cNvPr id="1965" name="Google Shape;1965;p53"/>
          <p:cNvSpPr txBox="1"/>
          <p:nvPr>
            <p:ph idx="4294967295" type="ctrTitle"/>
          </p:nvPr>
        </p:nvSpPr>
        <p:spPr>
          <a:xfrm>
            <a:off x="522349" y="331390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1. Regístrate</a:t>
            </a:r>
            <a:endParaRPr sz="1700"/>
          </a:p>
        </p:txBody>
      </p:sp>
      <p:sp>
        <p:nvSpPr>
          <p:cNvPr id="1966" name="Google Shape;1966;p53"/>
          <p:cNvSpPr txBox="1"/>
          <p:nvPr>
            <p:ph idx="4294967295" type="ctrTitle"/>
          </p:nvPr>
        </p:nvSpPr>
        <p:spPr>
          <a:xfrm>
            <a:off x="3104007" y="3298973"/>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2. Participa</a:t>
            </a:r>
            <a:endParaRPr sz="1700"/>
          </a:p>
        </p:txBody>
      </p:sp>
      <p:sp>
        <p:nvSpPr>
          <p:cNvPr id="1967" name="Google Shape;1967;p53"/>
          <p:cNvSpPr txBox="1"/>
          <p:nvPr>
            <p:ph idx="4294967295" type="ctrTitle"/>
          </p:nvPr>
        </p:nvSpPr>
        <p:spPr>
          <a:xfrm>
            <a:off x="5847475" y="3320798"/>
            <a:ext cx="25074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1700"/>
              <a:t>3. Ser recompensado</a:t>
            </a:r>
            <a:endParaRPr sz="1700"/>
          </a:p>
        </p:txBody>
      </p:sp>
      <p:sp>
        <p:nvSpPr>
          <p:cNvPr id="1968" name="Google Shape;1968;p53"/>
          <p:cNvSpPr txBox="1"/>
          <p:nvPr>
            <p:ph idx="4294967295" type="ctrTitle"/>
          </p:nvPr>
        </p:nvSpPr>
        <p:spPr>
          <a:xfrm>
            <a:off x="2672506" y="2510344"/>
            <a:ext cx="7893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sp>
        <p:nvSpPr>
          <p:cNvPr id="1969" name="Google Shape;1969;p53"/>
          <p:cNvSpPr txBox="1"/>
          <p:nvPr>
            <p:ph idx="4294967295" type="ctrTitle"/>
          </p:nvPr>
        </p:nvSpPr>
        <p:spPr>
          <a:xfrm>
            <a:off x="5440583" y="2510354"/>
            <a:ext cx="710700" cy="501300"/>
          </a:xfrm>
          <a:prstGeom prst="rect">
            <a:avLst/>
          </a:prstGeom>
        </p:spPr>
        <p:txBody>
          <a:bodyPr anchorCtr="0" anchor="ctr" bIns="0" lIns="0" spcFirstLastPara="1" rIns="0" wrap="square" tIns="0">
            <a:noAutofit/>
          </a:bodyPr>
          <a:lstStyle/>
          <a:p>
            <a:pPr indent="0" lvl="0" marL="0" rtl="0" algn="ctr">
              <a:lnSpc>
                <a:spcPct val="100000"/>
              </a:lnSpc>
              <a:spcBef>
                <a:spcPts val="0"/>
              </a:spcBef>
              <a:spcAft>
                <a:spcPts val="0"/>
              </a:spcAft>
              <a:buNone/>
            </a:pPr>
            <a:r>
              <a:rPr lang="en" sz="3400"/>
              <a:t>→</a:t>
            </a:r>
            <a:endParaRPr sz="3400"/>
          </a:p>
        </p:txBody>
      </p:sp>
      <p:grpSp>
        <p:nvGrpSpPr>
          <p:cNvPr id="1970" name="Google Shape;1970;p53"/>
          <p:cNvGrpSpPr/>
          <p:nvPr/>
        </p:nvGrpSpPr>
        <p:grpSpPr>
          <a:xfrm>
            <a:off x="3855305" y="2261653"/>
            <a:ext cx="947501" cy="947501"/>
            <a:chOff x="3268978" y="1174818"/>
            <a:chExt cx="685800" cy="685800"/>
          </a:xfrm>
        </p:grpSpPr>
        <p:sp>
          <p:nvSpPr>
            <p:cNvPr id="1971" name="Google Shape;1971;p53"/>
            <p:cNvSpPr/>
            <p:nvPr/>
          </p:nvSpPr>
          <p:spPr>
            <a:xfrm>
              <a:off x="3507103" y="17558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2" name="Google Shape;1972;p53"/>
            <p:cNvSpPr/>
            <p:nvPr/>
          </p:nvSpPr>
          <p:spPr>
            <a:xfrm>
              <a:off x="3545203" y="1593918"/>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3" name="Google Shape;1973;p53"/>
            <p:cNvSpPr/>
            <p:nvPr/>
          </p:nvSpPr>
          <p:spPr>
            <a:xfrm>
              <a:off x="3507103" y="1336743"/>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4" name="Google Shape;1974;p53"/>
            <p:cNvSpPr/>
            <p:nvPr/>
          </p:nvSpPr>
          <p:spPr>
            <a:xfrm>
              <a:off x="3545203" y="1174818"/>
              <a:ext cx="133350" cy="133350"/>
            </a:xfrm>
            <a:custGeom>
              <a:rect b="b" l="l" r="r" t="t"/>
              <a:pathLst>
                <a:path extrusionOk="0" h="133350" w="133350">
                  <a:moveTo>
                    <a:pt x="66675" y="28575"/>
                  </a:moveTo>
                  <a:cubicBezTo>
                    <a:pt x="61672" y="28575"/>
                    <a:pt x="56718" y="29560"/>
                    <a:pt x="52095" y="31475"/>
                  </a:cubicBezTo>
                  <a:cubicBezTo>
                    <a:pt x="47473" y="33390"/>
                    <a:pt x="43272" y="36196"/>
                    <a:pt x="39734" y="39734"/>
                  </a:cubicBezTo>
                  <a:cubicBezTo>
                    <a:pt x="36196" y="43272"/>
                    <a:pt x="33390" y="47472"/>
                    <a:pt x="31475" y="52095"/>
                  </a:cubicBezTo>
                  <a:cubicBezTo>
                    <a:pt x="29561" y="56717"/>
                    <a:pt x="28575" y="61672"/>
                    <a:pt x="28575" y="66675"/>
                  </a:cubicBezTo>
                  <a:cubicBezTo>
                    <a:pt x="28575" y="71678"/>
                    <a:pt x="29561" y="76633"/>
                    <a:pt x="31475" y="81255"/>
                  </a:cubicBezTo>
                  <a:cubicBezTo>
                    <a:pt x="33390" y="85878"/>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8"/>
                    <a:pt x="101875" y="81255"/>
                  </a:cubicBezTo>
                  <a:cubicBezTo>
                    <a:pt x="103789" y="76633"/>
                    <a:pt x="104775" y="71678"/>
                    <a:pt x="104775" y="66675"/>
                  </a:cubicBezTo>
                  <a:cubicBezTo>
                    <a:pt x="104775" y="61672"/>
                    <a:pt x="103789" y="56717"/>
                    <a:pt x="101875" y="52095"/>
                  </a:cubicBezTo>
                  <a:cubicBezTo>
                    <a:pt x="99960" y="47472"/>
                    <a:pt x="97154" y="43272"/>
                    <a:pt x="93616" y="39734"/>
                  </a:cubicBezTo>
                  <a:cubicBezTo>
                    <a:pt x="90078" y="36196"/>
                    <a:pt x="85877" y="33390"/>
                    <a:pt x="81255" y="31475"/>
                  </a:cubicBezTo>
                  <a:cubicBezTo>
                    <a:pt x="76632" y="29560"/>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60"/>
                  </a:cubicBezTo>
                  <a:cubicBezTo>
                    <a:pt x="131625" y="49249"/>
                    <a:pt x="133350" y="57919"/>
                    <a:pt x="133350" y="66675"/>
                  </a:cubicBezTo>
                  <a:cubicBezTo>
                    <a:pt x="133350" y="75431"/>
                    <a:pt x="131625" y="84101"/>
                    <a:pt x="128275" y="92190"/>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0"/>
                  </a:cubicBezTo>
                  <a:cubicBezTo>
                    <a:pt x="1725" y="84101"/>
                    <a:pt x="0" y="75431"/>
                    <a:pt x="0" y="66675"/>
                  </a:cubicBezTo>
                  <a:cubicBezTo>
                    <a:pt x="0" y="57919"/>
                    <a:pt x="1725" y="49249"/>
                    <a:pt x="5075" y="41160"/>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5" name="Google Shape;1975;p53"/>
            <p:cNvSpPr/>
            <p:nvPr/>
          </p:nvSpPr>
          <p:spPr>
            <a:xfrm>
              <a:off x="374522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7" y="0"/>
                  </a:lnTo>
                  <a:cubicBezTo>
                    <a:pt x="179476" y="0"/>
                    <a:pt x="209550" y="39870"/>
                    <a:pt x="209550" y="76200"/>
                  </a:cubicBezTo>
                  <a:lnTo>
                    <a:pt x="209550" y="104775"/>
                  </a:lnTo>
                  <a:lnTo>
                    <a:pt x="180975" y="104775"/>
                  </a:lnTo>
                  <a:lnTo>
                    <a:pt x="180975" y="76200"/>
                  </a:lnTo>
                  <a:cubicBezTo>
                    <a:pt x="180975" y="55380"/>
                    <a:pt x="163424" y="28575"/>
                    <a:pt x="124777"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6" name="Google Shape;1976;p53"/>
            <p:cNvSpPr/>
            <p:nvPr/>
          </p:nvSpPr>
          <p:spPr>
            <a:xfrm>
              <a:off x="3783328" y="1451043"/>
              <a:ext cx="133350" cy="133350"/>
            </a:xfrm>
            <a:custGeom>
              <a:rect b="b" l="l" r="r" t="t"/>
              <a:pathLst>
                <a:path extrusionOk="0" h="133350" w="133350">
                  <a:moveTo>
                    <a:pt x="66675" y="28575"/>
                  </a:moveTo>
                  <a:cubicBezTo>
                    <a:pt x="61672" y="28575"/>
                    <a:pt x="56718" y="29561"/>
                    <a:pt x="52095" y="31475"/>
                  </a:cubicBezTo>
                  <a:cubicBezTo>
                    <a:pt x="47473" y="33390"/>
                    <a:pt x="43272" y="36196"/>
                    <a:pt x="39734" y="39734"/>
                  </a:cubicBezTo>
                  <a:cubicBezTo>
                    <a:pt x="36196" y="43272"/>
                    <a:pt x="33390" y="47473"/>
                    <a:pt x="31475" y="52095"/>
                  </a:cubicBezTo>
                  <a:cubicBezTo>
                    <a:pt x="29561" y="56718"/>
                    <a:pt x="28575" y="61672"/>
                    <a:pt x="28575" y="66675"/>
                  </a:cubicBezTo>
                  <a:cubicBezTo>
                    <a:pt x="28575" y="71678"/>
                    <a:pt x="29561" y="76632"/>
                    <a:pt x="31475" y="81255"/>
                  </a:cubicBezTo>
                  <a:cubicBezTo>
                    <a:pt x="33390" y="85877"/>
                    <a:pt x="36196" y="90078"/>
                    <a:pt x="39734" y="93616"/>
                  </a:cubicBezTo>
                  <a:cubicBezTo>
                    <a:pt x="43272" y="97154"/>
                    <a:pt x="47473" y="99960"/>
                    <a:pt x="52095" y="101875"/>
                  </a:cubicBezTo>
                  <a:cubicBezTo>
                    <a:pt x="56718"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59"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59"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59"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7" name="Google Shape;1977;p53"/>
            <p:cNvSpPr/>
            <p:nvPr/>
          </p:nvSpPr>
          <p:spPr>
            <a:xfrm>
              <a:off x="3268978" y="1612968"/>
              <a:ext cx="209550" cy="104775"/>
            </a:xfrm>
            <a:custGeom>
              <a:rect b="b" l="l" r="r" t="t"/>
              <a:pathLst>
                <a:path extrusionOk="0" h="104775" w="209550">
                  <a:moveTo>
                    <a:pt x="84773" y="28575"/>
                  </a:moveTo>
                  <a:cubicBezTo>
                    <a:pt x="46126" y="28575"/>
                    <a:pt x="28575" y="55380"/>
                    <a:pt x="28575" y="76200"/>
                  </a:cubicBezTo>
                  <a:lnTo>
                    <a:pt x="28575" y="104775"/>
                  </a:lnTo>
                  <a:lnTo>
                    <a:pt x="0" y="104775"/>
                  </a:lnTo>
                  <a:lnTo>
                    <a:pt x="0" y="76200"/>
                  </a:lnTo>
                  <a:cubicBezTo>
                    <a:pt x="0" y="39870"/>
                    <a:pt x="30074" y="0"/>
                    <a:pt x="84773" y="0"/>
                  </a:cubicBezTo>
                  <a:lnTo>
                    <a:pt x="124778" y="0"/>
                  </a:lnTo>
                  <a:cubicBezTo>
                    <a:pt x="179476" y="0"/>
                    <a:pt x="209550" y="39870"/>
                    <a:pt x="209550" y="76200"/>
                  </a:cubicBezTo>
                  <a:lnTo>
                    <a:pt x="209550" y="104775"/>
                  </a:lnTo>
                  <a:lnTo>
                    <a:pt x="180975" y="104775"/>
                  </a:lnTo>
                  <a:lnTo>
                    <a:pt x="180975" y="76200"/>
                  </a:lnTo>
                  <a:cubicBezTo>
                    <a:pt x="180975" y="55380"/>
                    <a:pt x="163424" y="28575"/>
                    <a:pt x="124778" y="28575"/>
                  </a:cubicBezTo>
                  <a:lnTo>
                    <a:pt x="84773" y="28575"/>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8" name="Google Shape;1978;p53"/>
            <p:cNvSpPr/>
            <p:nvPr/>
          </p:nvSpPr>
          <p:spPr>
            <a:xfrm>
              <a:off x="3302315" y="1451043"/>
              <a:ext cx="133350" cy="133350"/>
            </a:xfrm>
            <a:custGeom>
              <a:rect b="b" l="l" r="r" t="t"/>
              <a:pathLst>
                <a:path extrusionOk="0" h="133350" w="133350">
                  <a:moveTo>
                    <a:pt x="66675" y="28575"/>
                  </a:moveTo>
                  <a:cubicBezTo>
                    <a:pt x="61672" y="28575"/>
                    <a:pt x="56717" y="29561"/>
                    <a:pt x="52095" y="31475"/>
                  </a:cubicBezTo>
                  <a:cubicBezTo>
                    <a:pt x="47472" y="33390"/>
                    <a:pt x="43272" y="36196"/>
                    <a:pt x="39734" y="39734"/>
                  </a:cubicBezTo>
                  <a:cubicBezTo>
                    <a:pt x="36196" y="43272"/>
                    <a:pt x="33390" y="47473"/>
                    <a:pt x="31475" y="52095"/>
                  </a:cubicBezTo>
                  <a:cubicBezTo>
                    <a:pt x="29560" y="56718"/>
                    <a:pt x="28575" y="61672"/>
                    <a:pt x="28575" y="66675"/>
                  </a:cubicBezTo>
                  <a:cubicBezTo>
                    <a:pt x="28575" y="71678"/>
                    <a:pt x="29560" y="76632"/>
                    <a:pt x="31475" y="81255"/>
                  </a:cubicBezTo>
                  <a:cubicBezTo>
                    <a:pt x="33390" y="85877"/>
                    <a:pt x="36196" y="90078"/>
                    <a:pt x="39734" y="93616"/>
                  </a:cubicBezTo>
                  <a:cubicBezTo>
                    <a:pt x="43272" y="97154"/>
                    <a:pt x="47472" y="99960"/>
                    <a:pt x="52095" y="101875"/>
                  </a:cubicBezTo>
                  <a:cubicBezTo>
                    <a:pt x="56717" y="103789"/>
                    <a:pt x="61672" y="104775"/>
                    <a:pt x="66675" y="104775"/>
                  </a:cubicBezTo>
                  <a:cubicBezTo>
                    <a:pt x="71678" y="104775"/>
                    <a:pt x="76632" y="103789"/>
                    <a:pt x="81255" y="101875"/>
                  </a:cubicBezTo>
                  <a:cubicBezTo>
                    <a:pt x="85877" y="99960"/>
                    <a:pt x="90078" y="97154"/>
                    <a:pt x="93616" y="93616"/>
                  </a:cubicBezTo>
                  <a:cubicBezTo>
                    <a:pt x="97154" y="90078"/>
                    <a:pt x="99960" y="85877"/>
                    <a:pt x="101875" y="81255"/>
                  </a:cubicBezTo>
                  <a:cubicBezTo>
                    <a:pt x="103789" y="76632"/>
                    <a:pt x="104775" y="71678"/>
                    <a:pt x="104775" y="66675"/>
                  </a:cubicBezTo>
                  <a:cubicBezTo>
                    <a:pt x="104775" y="61672"/>
                    <a:pt x="103789" y="56718"/>
                    <a:pt x="101875" y="52095"/>
                  </a:cubicBezTo>
                  <a:cubicBezTo>
                    <a:pt x="99960" y="47473"/>
                    <a:pt x="97154" y="43272"/>
                    <a:pt x="93616" y="39734"/>
                  </a:cubicBezTo>
                  <a:cubicBezTo>
                    <a:pt x="90078" y="36196"/>
                    <a:pt x="85877" y="33390"/>
                    <a:pt x="81255" y="31475"/>
                  </a:cubicBezTo>
                  <a:cubicBezTo>
                    <a:pt x="76632" y="29561"/>
                    <a:pt x="71678" y="28575"/>
                    <a:pt x="66675" y="28575"/>
                  </a:cubicBezTo>
                  <a:close/>
                  <a:moveTo>
                    <a:pt x="41160" y="5075"/>
                  </a:moveTo>
                  <a:cubicBezTo>
                    <a:pt x="49249" y="1725"/>
                    <a:pt x="57919" y="0"/>
                    <a:pt x="66675" y="0"/>
                  </a:cubicBezTo>
                  <a:cubicBezTo>
                    <a:pt x="75431" y="0"/>
                    <a:pt x="84101" y="1725"/>
                    <a:pt x="92191" y="5075"/>
                  </a:cubicBezTo>
                  <a:cubicBezTo>
                    <a:pt x="100280" y="8426"/>
                    <a:pt x="107630" y="13337"/>
                    <a:pt x="113821" y="19529"/>
                  </a:cubicBezTo>
                  <a:cubicBezTo>
                    <a:pt x="120013" y="25720"/>
                    <a:pt x="124924" y="33070"/>
                    <a:pt x="128275" y="41159"/>
                  </a:cubicBezTo>
                  <a:cubicBezTo>
                    <a:pt x="131625" y="49249"/>
                    <a:pt x="133350" y="57919"/>
                    <a:pt x="133350" y="66675"/>
                  </a:cubicBezTo>
                  <a:cubicBezTo>
                    <a:pt x="133350" y="75431"/>
                    <a:pt x="131625" y="84101"/>
                    <a:pt x="128275" y="92191"/>
                  </a:cubicBezTo>
                  <a:cubicBezTo>
                    <a:pt x="124924" y="100280"/>
                    <a:pt x="120013" y="107630"/>
                    <a:pt x="113821" y="113821"/>
                  </a:cubicBezTo>
                  <a:cubicBezTo>
                    <a:pt x="107630" y="120013"/>
                    <a:pt x="100280" y="124924"/>
                    <a:pt x="92191" y="128275"/>
                  </a:cubicBezTo>
                  <a:cubicBezTo>
                    <a:pt x="84101" y="131625"/>
                    <a:pt x="75431" y="133350"/>
                    <a:pt x="66675" y="133350"/>
                  </a:cubicBezTo>
                  <a:cubicBezTo>
                    <a:pt x="57919" y="133350"/>
                    <a:pt x="49249" y="131625"/>
                    <a:pt x="41160" y="128275"/>
                  </a:cubicBezTo>
                  <a:cubicBezTo>
                    <a:pt x="33070" y="124924"/>
                    <a:pt x="25720" y="120013"/>
                    <a:pt x="19529" y="113821"/>
                  </a:cubicBezTo>
                  <a:cubicBezTo>
                    <a:pt x="13337" y="107630"/>
                    <a:pt x="8426" y="100280"/>
                    <a:pt x="5075" y="92191"/>
                  </a:cubicBezTo>
                  <a:cubicBezTo>
                    <a:pt x="1725" y="84101"/>
                    <a:pt x="0" y="75431"/>
                    <a:pt x="0" y="66675"/>
                  </a:cubicBezTo>
                  <a:cubicBezTo>
                    <a:pt x="0" y="57919"/>
                    <a:pt x="1725" y="49249"/>
                    <a:pt x="5075" y="41159"/>
                  </a:cubicBezTo>
                  <a:cubicBezTo>
                    <a:pt x="8426" y="33070"/>
                    <a:pt x="13337" y="25720"/>
                    <a:pt x="19529" y="19529"/>
                  </a:cubicBezTo>
                  <a:cubicBezTo>
                    <a:pt x="25720" y="13337"/>
                    <a:pt x="33070" y="8426"/>
                    <a:pt x="41160" y="5075"/>
                  </a:cubicBez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79" name="Google Shape;1979;p53"/>
            <p:cNvSpPr/>
            <p:nvPr/>
          </p:nvSpPr>
          <p:spPr>
            <a:xfrm>
              <a:off x="3573778" y="1479618"/>
              <a:ext cx="76200" cy="76200"/>
            </a:xfrm>
            <a:custGeom>
              <a:rect b="b" l="l" r="r" t="t"/>
              <a:pathLst>
                <a:path extrusionOk="0" h="76200" w="76200">
                  <a:moveTo>
                    <a:pt x="38100" y="0"/>
                  </a:moveTo>
                  <a:cubicBezTo>
                    <a:pt x="17058" y="0"/>
                    <a:pt x="0" y="17058"/>
                    <a:pt x="0" y="38100"/>
                  </a:cubicBezTo>
                  <a:cubicBezTo>
                    <a:pt x="0" y="59142"/>
                    <a:pt x="17058" y="76200"/>
                    <a:pt x="38100" y="76200"/>
                  </a:cubicBezTo>
                  <a:cubicBezTo>
                    <a:pt x="59142" y="76200"/>
                    <a:pt x="76200" y="59142"/>
                    <a:pt x="76200" y="38100"/>
                  </a:cubicBezTo>
                  <a:cubicBezTo>
                    <a:pt x="76200" y="17058"/>
                    <a:pt x="59142" y="0"/>
                    <a:pt x="38100" y="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grpSp>
        <p:nvGrpSpPr>
          <p:cNvPr id="1980" name="Google Shape;1980;p53"/>
          <p:cNvGrpSpPr/>
          <p:nvPr/>
        </p:nvGrpSpPr>
        <p:grpSpPr>
          <a:xfrm>
            <a:off x="6809435" y="2314780"/>
            <a:ext cx="583513" cy="807871"/>
            <a:chOff x="3268975" y="1153799"/>
            <a:chExt cx="495300" cy="685799"/>
          </a:xfrm>
        </p:grpSpPr>
        <p:sp>
          <p:nvSpPr>
            <p:cNvPr id="1981" name="Google Shape;1981;p53"/>
            <p:cNvSpPr/>
            <p:nvPr/>
          </p:nvSpPr>
          <p:spPr>
            <a:xfrm>
              <a:off x="3345175" y="1153799"/>
              <a:ext cx="342900" cy="342900"/>
            </a:xfrm>
            <a:custGeom>
              <a:rect b="b" l="l" r="r" t="t"/>
              <a:pathLst>
                <a:path extrusionOk="0" h="342900" w="342900">
                  <a:moveTo>
                    <a:pt x="171450" y="314325"/>
                  </a:moveTo>
                  <a:cubicBezTo>
                    <a:pt x="250358" y="314325"/>
                    <a:pt x="314325" y="250358"/>
                    <a:pt x="314325" y="171450"/>
                  </a:cubicBezTo>
                  <a:cubicBezTo>
                    <a:pt x="314325" y="92542"/>
                    <a:pt x="250358" y="28575"/>
                    <a:pt x="171450" y="28575"/>
                  </a:cubicBezTo>
                  <a:cubicBezTo>
                    <a:pt x="92542" y="28575"/>
                    <a:pt x="28575" y="92542"/>
                    <a:pt x="28575" y="171450"/>
                  </a:cubicBezTo>
                  <a:cubicBezTo>
                    <a:pt x="28575" y="250358"/>
                    <a:pt x="92542" y="314325"/>
                    <a:pt x="171450" y="314325"/>
                  </a:cubicBezTo>
                  <a:close/>
                  <a:moveTo>
                    <a:pt x="171450" y="342900"/>
                  </a:moveTo>
                  <a:cubicBezTo>
                    <a:pt x="266139" y="342900"/>
                    <a:pt x="342900" y="266139"/>
                    <a:pt x="342900" y="171450"/>
                  </a:cubicBezTo>
                  <a:cubicBezTo>
                    <a:pt x="342900" y="76761"/>
                    <a:pt x="266139" y="0"/>
                    <a:pt x="171450" y="0"/>
                  </a:cubicBezTo>
                  <a:cubicBezTo>
                    <a:pt x="76761" y="0"/>
                    <a:pt x="0" y="76761"/>
                    <a:pt x="0" y="171450"/>
                  </a:cubicBezTo>
                  <a:cubicBezTo>
                    <a:pt x="0" y="266139"/>
                    <a:pt x="76761" y="342900"/>
                    <a:pt x="171450" y="342900"/>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2" name="Google Shape;1982;p53"/>
            <p:cNvSpPr/>
            <p:nvPr/>
          </p:nvSpPr>
          <p:spPr>
            <a:xfrm>
              <a:off x="3445187" y="1344299"/>
              <a:ext cx="142875" cy="71437"/>
            </a:xfrm>
            <a:custGeom>
              <a:rect b="b" l="l" r="r" t="t"/>
              <a:pathLst>
                <a:path extrusionOk="0" h="71437" w="142875">
                  <a:moveTo>
                    <a:pt x="28575" y="0"/>
                  </a:moveTo>
                  <a:cubicBezTo>
                    <a:pt x="28575" y="23672"/>
                    <a:pt x="47765" y="42863"/>
                    <a:pt x="71438" y="42863"/>
                  </a:cubicBezTo>
                  <a:cubicBezTo>
                    <a:pt x="95110" y="42863"/>
                    <a:pt x="114300" y="23672"/>
                    <a:pt x="114300" y="0"/>
                  </a:cubicBezTo>
                  <a:lnTo>
                    <a:pt x="142875" y="0"/>
                  </a:lnTo>
                  <a:cubicBezTo>
                    <a:pt x="142875" y="39453"/>
                    <a:pt x="110891" y="71438"/>
                    <a:pt x="71438" y="71438"/>
                  </a:cubicBezTo>
                  <a:cubicBezTo>
                    <a:pt x="31984" y="71438"/>
                    <a:pt x="0" y="39453"/>
                    <a:pt x="0" y="0"/>
                  </a:cubicBezTo>
                  <a:lnTo>
                    <a:pt x="28575" y="0"/>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3" name="Google Shape;1983;p53"/>
            <p:cNvSpPr/>
            <p:nvPr/>
          </p:nvSpPr>
          <p:spPr>
            <a:xfrm>
              <a:off x="34166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4" name="Google Shape;1984;p53"/>
            <p:cNvSpPr/>
            <p:nvPr/>
          </p:nvSpPr>
          <p:spPr>
            <a:xfrm>
              <a:off x="3530912" y="1263336"/>
              <a:ext cx="85725" cy="42862"/>
            </a:xfrm>
            <a:custGeom>
              <a:rect b="b" l="l" r="r" t="t"/>
              <a:pathLst>
                <a:path extrusionOk="0" h="42862" w="85725">
                  <a:moveTo>
                    <a:pt x="57150" y="42863"/>
                  </a:moveTo>
                  <a:cubicBezTo>
                    <a:pt x="57150" y="34972"/>
                    <a:pt x="50753" y="28575"/>
                    <a:pt x="42863" y="28575"/>
                  </a:cubicBezTo>
                  <a:cubicBezTo>
                    <a:pt x="34972" y="28575"/>
                    <a:pt x="28575" y="34972"/>
                    <a:pt x="28575" y="42863"/>
                  </a:cubicBezTo>
                  <a:lnTo>
                    <a:pt x="0" y="42863"/>
                  </a:lnTo>
                  <a:cubicBezTo>
                    <a:pt x="0" y="19190"/>
                    <a:pt x="19190" y="0"/>
                    <a:pt x="42863" y="0"/>
                  </a:cubicBezTo>
                  <a:cubicBezTo>
                    <a:pt x="66535" y="0"/>
                    <a:pt x="85725" y="19190"/>
                    <a:pt x="85725" y="42863"/>
                  </a:cubicBezTo>
                  <a:lnTo>
                    <a:pt x="57150" y="42863"/>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1985" name="Google Shape;1985;p53"/>
            <p:cNvSpPr/>
            <p:nvPr/>
          </p:nvSpPr>
          <p:spPr>
            <a:xfrm>
              <a:off x="3268975" y="1496699"/>
              <a:ext cx="495300" cy="342899"/>
            </a:xfrm>
            <a:custGeom>
              <a:rect b="b" l="l" r="r" t="t"/>
              <a:pathLst>
                <a:path extrusionOk="0" h="342899" w="495300">
                  <a:moveTo>
                    <a:pt x="354713" y="9956"/>
                  </a:moveTo>
                  <a:cubicBezTo>
                    <a:pt x="419852" y="-21861"/>
                    <a:pt x="495300" y="26449"/>
                    <a:pt x="495300" y="99974"/>
                  </a:cubicBezTo>
                  <a:lnTo>
                    <a:pt x="495300" y="110309"/>
                  </a:lnTo>
                  <a:cubicBezTo>
                    <a:pt x="495300" y="142423"/>
                    <a:pt x="480121" y="172578"/>
                    <a:pt x="454510" y="191342"/>
                  </a:cubicBezTo>
                  <a:lnTo>
                    <a:pt x="247650" y="342900"/>
                  </a:lnTo>
                  <a:lnTo>
                    <a:pt x="40790" y="191342"/>
                  </a:lnTo>
                  <a:cubicBezTo>
                    <a:pt x="15179" y="172578"/>
                    <a:pt x="0" y="142423"/>
                    <a:pt x="0" y="110309"/>
                  </a:cubicBezTo>
                  <a:lnTo>
                    <a:pt x="0" y="99974"/>
                  </a:lnTo>
                  <a:cubicBezTo>
                    <a:pt x="0" y="26449"/>
                    <a:pt x="75448" y="-21861"/>
                    <a:pt x="140587" y="9956"/>
                  </a:cubicBezTo>
                  <a:lnTo>
                    <a:pt x="247650" y="62250"/>
                  </a:lnTo>
                  <a:lnTo>
                    <a:pt x="354713" y="9956"/>
                  </a:lnTo>
                  <a:close/>
                  <a:moveTo>
                    <a:pt x="467264" y="99974"/>
                  </a:moveTo>
                  <a:cubicBezTo>
                    <a:pt x="467264" y="47456"/>
                    <a:pt x="413373" y="12949"/>
                    <a:pt x="366845" y="35676"/>
                  </a:cubicBezTo>
                  <a:lnTo>
                    <a:pt x="247650" y="93895"/>
                  </a:lnTo>
                  <a:lnTo>
                    <a:pt x="128455" y="35676"/>
                  </a:lnTo>
                  <a:cubicBezTo>
                    <a:pt x="81927" y="12949"/>
                    <a:pt x="28036" y="47456"/>
                    <a:pt x="28036" y="99974"/>
                  </a:cubicBezTo>
                  <a:lnTo>
                    <a:pt x="28036" y="110309"/>
                  </a:lnTo>
                  <a:cubicBezTo>
                    <a:pt x="28036" y="133248"/>
                    <a:pt x="38878" y="154786"/>
                    <a:pt x="57172" y="168189"/>
                  </a:cubicBezTo>
                  <a:lnTo>
                    <a:pt x="247650" y="307746"/>
                  </a:lnTo>
                  <a:lnTo>
                    <a:pt x="438128" y="168189"/>
                  </a:lnTo>
                  <a:cubicBezTo>
                    <a:pt x="456422" y="154786"/>
                    <a:pt x="467264" y="133248"/>
                    <a:pt x="467264" y="110309"/>
                  </a:cubicBezTo>
                  <a:lnTo>
                    <a:pt x="467264" y="99974"/>
                  </a:lnTo>
                  <a:close/>
                </a:path>
              </a:pathLst>
            </a:custGeom>
            <a:solidFill>
              <a:schemeClr val="accen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
        <p:nvSpPr>
          <p:cNvPr id="1986" name="Google Shape;1986;p53"/>
          <p:cNvSpPr txBox="1"/>
          <p:nvPr>
            <p:ph idx="4294967295" type="ctrTitle"/>
          </p:nvPr>
        </p:nvSpPr>
        <p:spPr>
          <a:xfrm>
            <a:off x="498350" y="949825"/>
            <a:ext cx="8016300" cy="852900"/>
          </a:xfrm>
          <a:prstGeom prst="rect">
            <a:avLst/>
          </a:prstGeom>
        </p:spPr>
        <p:txBody>
          <a:bodyPr anchorCtr="0" anchor="t" bIns="0" lIns="0" spcFirstLastPara="1" rIns="0" wrap="square" tIns="0">
            <a:noAutofit/>
          </a:bodyPr>
          <a:lstStyle/>
          <a:p>
            <a:pPr indent="0" lvl="0" marL="0" rtl="0" algn="l">
              <a:lnSpc>
                <a:spcPct val="115000"/>
              </a:lnSpc>
              <a:spcBef>
                <a:spcPts val="800"/>
              </a:spcBef>
              <a:spcAft>
                <a:spcPts val="0"/>
              </a:spcAft>
              <a:buNone/>
            </a:pPr>
            <a:r>
              <a:rPr lang="en" sz="1300">
                <a:solidFill>
                  <a:srgbClr val="F3F3F3"/>
                </a:solidFill>
              </a:rPr>
              <a:t>¡Participa en el desarrollo de productos! </a:t>
            </a:r>
            <a:r>
              <a:rPr b="0" lang="en" sz="1300">
                <a:solidFill>
                  <a:srgbClr val="F3F3F3"/>
                </a:solidFill>
              </a:rPr>
              <a:t>Comparta sus pensamientos y opiniones con nosotros participando en nuestras actividades de investigación. Se le invitará a contribuir con las decisiones de diseño que realmente se adapten a las necesidades de los usuarios y nos ayude a construir el futuro del desarrollo de software.</a:t>
            </a:r>
            <a:endParaRPr b="0" sz="1300">
              <a:solidFill>
                <a:srgbClr val="F3F3F3"/>
              </a:solidFill>
            </a:endParaRPr>
          </a:p>
        </p:txBody>
      </p:sp>
      <p:pic>
        <p:nvPicPr>
          <p:cNvPr id="1987" name="Google Shape;1987;p53"/>
          <p:cNvPicPr preferRelativeResize="0"/>
          <p:nvPr/>
        </p:nvPicPr>
        <p:blipFill>
          <a:blip r:embed="rId3">
            <a:alphaModFix/>
          </a:blip>
          <a:stretch>
            <a:fillRect/>
          </a:stretch>
        </p:blipFill>
        <p:spPr>
          <a:xfrm>
            <a:off x="1273062" y="2216772"/>
            <a:ext cx="1005931" cy="1005924"/>
          </a:xfrm>
          <a:prstGeom prst="rect">
            <a:avLst/>
          </a:prstGeom>
          <a:noFill/>
          <a:ln>
            <a:noFill/>
          </a:ln>
        </p:spPr>
      </p:pic>
      <p:sp>
        <p:nvSpPr>
          <p:cNvPr id="1988" name="Google Shape;1988;p53"/>
          <p:cNvSpPr txBox="1"/>
          <p:nvPr/>
        </p:nvSpPr>
        <p:spPr>
          <a:xfrm>
            <a:off x="336025" y="4526100"/>
            <a:ext cx="31044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lt2"/>
                </a:solidFill>
                <a:latin typeface="Cabin"/>
                <a:ea typeface="Cabin"/>
                <a:cs typeface="Cabin"/>
                <a:sym typeface="Cabin"/>
              </a:rPr>
              <a:t>outsystems.com/our-community/research-program/</a:t>
            </a:r>
            <a:endParaRPr sz="900">
              <a:solidFill>
                <a:schemeClr val="lt2"/>
              </a:solidFill>
              <a:latin typeface="Cabin"/>
              <a:ea typeface="Cabin"/>
              <a:cs typeface="Cabin"/>
              <a:sym typeface="Cabin"/>
            </a:endParaRPr>
          </a:p>
        </p:txBody>
      </p:sp>
      <p:sp>
        <p:nvSpPr>
          <p:cNvPr id="1989" name="Google Shape;1989;p53"/>
          <p:cNvSpPr txBox="1"/>
          <p:nvPr/>
        </p:nvSpPr>
        <p:spPr>
          <a:xfrm>
            <a:off x="862375" y="3713075"/>
            <a:ext cx="18096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900">
                <a:solidFill>
                  <a:schemeClr val="dk2"/>
                </a:solidFill>
                <a:latin typeface="Cabin"/>
                <a:ea typeface="Cabin"/>
                <a:cs typeface="Cabin"/>
                <a:sym typeface="Cabin"/>
              </a:rPr>
              <a:t>Solicite unirse al programa de investigación de OutSystems</a:t>
            </a:r>
            <a:endParaRPr sz="900">
              <a:solidFill>
                <a:schemeClr val="dk2"/>
              </a:solidFill>
              <a:latin typeface="Cabin"/>
              <a:ea typeface="Cabin"/>
              <a:cs typeface="Cabin"/>
              <a:sym typeface="Cabin"/>
            </a:endParaRPr>
          </a:p>
        </p:txBody>
      </p:sp>
      <p:sp>
        <p:nvSpPr>
          <p:cNvPr id="1990" name="Google Shape;1990;p53"/>
          <p:cNvSpPr txBox="1"/>
          <p:nvPr/>
        </p:nvSpPr>
        <p:spPr>
          <a:xfrm>
            <a:off x="3432088" y="3700875"/>
            <a:ext cx="18096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Participe en un estudio que tenga</a:t>
            </a:r>
            <a:endParaRPr sz="900">
              <a:solidFill>
                <a:schemeClr val="dk2"/>
              </a:solidFill>
              <a:latin typeface="Cabin"/>
              <a:ea typeface="Cabin"/>
              <a:cs typeface="Cabin"/>
              <a:sym typeface="Cabin"/>
            </a:endParaRPr>
          </a:p>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combinado contigo</a:t>
            </a:r>
            <a:endParaRPr sz="900">
              <a:solidFill>
                <a:schemeClr val="dk2"/>
              </a:solidFill>
              <a:latin typeface="Cabin"/>
              <a:ea typeface="Cabin"/>
              <a:cs typeface="Cabin"/>
              <a:sym typeface="Cabin"/>
            </a:endParaRPr>
          </a:p>
        </p:txBody>
      </p:sp>
      <p:sp>
        <p:nvSpPr>
          <p:cNvPr id="1991" name="Google Shape;1991;p53"/>
          <p:cNvSpPr txBox="1"/>
          <p:nvPr/>
        </p:nvSpPr>
        <p:spPr>
          <a:xfrm>
            <a:off x="6264600" y="3722713"/>
            <a:ext cx="18096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en" sz="900">
                <a:solidFill>
                  <a:schemeClr val="dk2"/>
                </a:solidFill>
                <a:latin typeface="Cabin"/>
                <a:ea typeface="Cabin"/>
                <a:cs typeface="Cabin"/>
                <a:sym typeface="Cabin"/>
              </a:rPr>
              <a:t>Reciba una compensación o un pequeño regalo por compartir sus pensamientos</a:t>
            </a:r>
            <a:endParaRPr sz="900">
              <a:solidFill>
                <a:schemeClr val="dk2"/>
              </a:solidFill>
              <a:latin typeface="Cabin"/>
              <a:ea typeface="Cabin"/>
              <a:cs typeface="Cabin"/>
              <a:sym typeface="Cabi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37"/>
          <p:cNvSpPr txBox="1"/>
          <p:nvPr>
            <p:ph type="ctrTitle"/>
          </p:nvPr>
        </p:nvSpPr>
        <p:spPr>
          <a:xfrm>
            <a:off x="498350" y="9875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Use this Layout to select your own Neo</a:t>
            </a:r>
            <a:endParaRPr/>
          </a:p>
        </p:txBody>
      </p:sp>
      <p:sp>
        <p:nvSpPr>
          <p:cNvPr id="865" name="Google Shape;865;p37"/>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You can easily Right Click and Replace Image using the Neo’s available on the Brand Folder</a:t>
            </a:r>
            <a:endParaRPr/>
          </a:p>
        </p:txBody>
      </p:sp>
      <p:pic>
        <p:nvPicPr>
          <p:cNvPr id="866" name="Google Shape;866;p37"/>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867" name="Google Shape;867;p37"/>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Speaker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grpSp>
        <p:nvGrpSpPr>
          <p:cNvPr id="868" name="Google Shape;868;p37"/>
          <p:cNvGrpSpPr/>
          <p:nvPr/>
        </p:nvGrpSpPr>
        <p:grpSpPr>
          <a:xfrm>
            <a:off x="5363937" y="812304"/>
            <a:ext cx="2600949" cy="2438391"/>
            <a:chOff x="1040244" y="499610"/>
            <a:chExt cx="906475" cy="849821"/>
          </a:xfrm>
        </p:grpSpPr>
        <p:sp>
          <p:nvSpPr>
            <p:cNvPr id="869" name="Google Shape;869;p37"/>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43904" y="510459"/>
                    <a:pt x="31160" y="489250"/>
                    <a:pt x="31160" y="438342"/>
                  </a:cubicBezTo>
                  <a:cubicBezTo>
                    <a:pt x="31160" y="411475"/>
                    <a:pt x="43904" y="384614"/>
                    <a:pt x="53816"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0" name="Google Shape;870;p37"/>
            <p:cNvSpPr/>
            <p:nvPr/>
          </p:nvSpPr>
          <p:spPr>
            <a:xfrm>
              <a:off x="1409915" y="583036"/>
              <a:ext cx="167132" cy="186646"/>
            </a:xfrm>
            <a:custGeom>
              <a:rect b="b" l="l" r="r" t="t"/>
              <a:pathLst>
                <a:path extrusionOk="0" h="186646" w="167132">
                  <a:moveTo>
                    <a:pt x="167132" y="186647"/>
                  </a:moveTo>
                  <a:cubicBezTo>
                    <a:pt x="167132" y="186647"/>
                    <a:pt x="144469" y="179579"/>
                    <a:pt x="83566" y="179579"/>
                  </a:cubicBezTo>
                  <a:cubicBezTo>
                    <a:pt x="22657" y="179579"/>
                    <a:pt x="0" y="186647"/>
                    <a:pt x="0" y="186647"/>
                  </a:cubicBezTo>
                  <a:lnTo>
                    <a:pt x="0" y="7070"/>
                  </a:lnTo>
                  <a:cubicBezTo>
                    <a:pt x="0" y="7070"/>
                    <a:pt x="22657" y="0"/>
                    <a:pt x="83566" y="0"/>
                  </a:cubicBezTo>
                  <a:cubicBezTo>
                    <a:pt x="144469" y="0"/>
                    <a:pt x="167132" y="7070"/>
                    <a:pt x="167132" y="7070"/>
                  </a:cubicBezTo>
                  <a:lnTo>
                    <a:pt x="167132" y="186647"/>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1" name="Google Shape;871;p37"/>
            <p:cNvSpPr/>
            <p:nvPr/>
          </p:nvSpPr>
          <p:spPr>
            <a:xfrm>
              <a:off x="1220120" y="721607"/>
              <a:ext cx="549547" cy="463797"/>
            </a:xfrm>
            <a:custGeom>
              <a:rect b="b" l="l" r="r" t="t"/>
              <a:pathLst>
                <a:path extrusionOk="0" h="463797" w="549547">
                  <a:moveTo>
                    <a:pt x="541052" y="65049"/>
                  </a:moveTo>
                  <a:cubicBezTo>
                    <a:pt x="541052" y="65049"/>
                    <a:pt x="480149" y="0"/>
                    <a:pt x="273361" y="0"/>
                  </a:cubicBezTo>
                  <a:cubicBezTo>
                    <a:pt x="66567" y="0"/>
                    <a:pt x="7080" y="65049"/>
                    <a:pt x="7080" y="65049"/>
                  </a:cubicBezTo>
                  <a:cubicBezTo>
                    <a:pt x="19831" y="131509"/>
                    <a:pt x="16999" y="234728"/>
                    <a:pt x="0" y="301187"/>
                  </a:cubicBezTo>
                  <a:lnTo>
                    <a:pt x="45326" y="360578"/>
                  </a:lnTo>
                  <a:lnTo>
                    <a:pt x="76486" y="434105"/>
                  </a:lnTo>
                  <a:cubicBezTo>
                    <a:pt x="76486" y="434105"/>
                    <a:pt x="90646" y="463798"/>
                    <a:pt x="274777" y="463798"/>
                  </a:cubicBezTo>
                  <a:cubicBezTo>
                    <a:pt x="458902" y="463798"/>
                    <a:pt x="473069" y="434105"/>
                    <a:pt x="473069" y="434105"/>
                  </a:cubicBezTo>
                  <a:lnTo>
                    <a:pt x="504228" y="360578"/>
                  </a:lnTo>
                  <a:lnTo>
                    <a:pt x="549548" y="301187"/>
                  </a:lnTo>
                  <a:cubicBezTo>
                    <a:pt x="531139" y="234728"/>
                    <a:pt x="528307" y="131509"/>
                    <a:pt x="541052" y="65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2" name="Google Shape;872;p37"/>
            <p:cNvSpPr/>
            <p:nvPr/>
          </p:nvSpPr>
          <p:spPr>
            <a:xfrm>
              <a:off x="1071403" y="538981"/>
              <a:ext cx="116141" cy="521988"/>
            </a:xfrm>
            <a:custGeom>
              <a:rect b="b" l="l" r="r" t="t"/>
              <a:pathLst>
                <a:path extrusionOk="0" h="521988" w="116141">
                  <a:moveTo>
                    <a:pt x="86398" y="290093"/>
                  </a:moveTo>
                  <a:cubicBezTo>
                    <a:pt x="97727" y="384835"/>
                    <a:pt x="100559" y="459778"/>
                    <a:pt x="80728" y="521989"/>
                  </a:cubicBezTo>
                  <a:cubicBezTo>
                    <a:pt x="58071" y="521989"/>
                    <a:pt x="41072" y="507854"/>
                    <a:pt x="26911" y="488054"/>
                  </a:cubicBezTo>
                  <a:cubicBezTo>
                    <a:pt x="12744" y="471087"/>
                    <a:pt x="0" y="449878"/>
                    <a:pt x="0" y="398970"/>
                  </a:cubicBezTo>
                  <a:cubicBezTo>
                    <a:pt x="0" y="372103"/>
                    <a:pt x="12744" y="345243"/>
                    <a:pt x="22657" y="331101"/>
                  </a:cubicBezTo>
                  <a:cubicBezTo>
                    <a:pt x="24073" y="329685"/>
                    <a:pt x="25495" y="328269"/>
                    <a:pt x="26911" y="326860"/>
                  </a:cubicBezTo>
                  <a:lnTo>
                    <a:pt x="56655" y="288677"/>
                  </a:lnTo>
                  <a:cubicBezTo>
                    <a:pt x="56655" y="288677"/>
                    <a:pt x="82150" y="42641"/>
                    <a:pt x="86398" y="14361"/>
                  </a:cubicBezTo>
                  <a:cubicBezTo>
                    <a:pt x="89230" y="-6849"/>
                    <a:pt x="116141" y="-2608"/>
                    <a:pt x="116141" y="14361"/>
                  </a:cubicBezTo>
                  <a:cubicBezTo>
                    <a:pt x="113309" y="52539"/>
                    <a:pt x="86398" y="290093"/>
                    <a:pt x="86398" y="2900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65151" y="516117"/>
                    <a:pt x="72231" y="493492"/>
                    <a:pt x="72231" y="448241"/>
                  </a:cubicBezTo>
                  <a:cubicBezTo>
                    <a:pt x="72231" y="401582"/>
                    <a:pt x="63735" y="380366"/>
                    <a:pt x="55232"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moveTo>
                    <a:pt x="701097" y="776295"/>
                  </a:moveTo>
                  <a:cubicBezTo>
                    <a:pt x="701097" y="793262"/>
                    <a:pt x="688353" y="798920"/>
                    <a:pt x="669938" y="803162"/>
                  </a:cubicBezTo>
                  <a:cubicBezTo>
                    <a:pt x="630282" y="811646"/>
                    <a:pt x="577876" y="822955"/>
                    <a:pt x="451822" y="822955"/>
                  </a:cubicBezTo>
                  <a:cubicBezTo>
                    <a:pt x="325761" y="822955"/>
                    <a:pt x="274771" y="811646"/>
                    <a:pt x="233699" y="803162"/>
                  </a:cubicBezTo>
                  <a:cubicBezTo>
                    <a:pt x="215284" y="798920"/>
                    <a:pt x="202540" y="793262"/>
                    <a:pt x="202540" y="776295"/>
                  </a:cubicBezTo>
                  <a:lnTo>
                    <a:pt x="202540" y="755080"/>
                  </a:lnTo>
                  <a:cubicBezTo>
                    <a:pt x="250692" y="763570"/>
                    <a:pt x="310185" y="777705"/>
                    <a:pt x="453238" y="777705"/>
                  </a:cubicBezTo>
                  <a:cubicBezTo>
                    <a:pt x="596290" y="777705"/>
                    <a:pt x="655777" y="763570"/>
                    <a:pt x="701097" y="755080"/>
                  </a:cubicBezTo>
                  <a:lnTo>
                    <a:pt x="701097" y="776295"/>
                  </a:lnTo>
                  <a:close/>
                  <a:moveTo>
                    <a:pt x="760590" y="575502"/>
                  </a:moveTo>
                  <a:cubicBezTo>
                    <a:pt x="749256" y="624994"/>
                    <a:pt x="729425" y="670244"/>
                    <a:pt x="702513" y="712662"/>
                  </a:cubicBezTo>
                  <a:cubicBezTo>
                    <a:pt x="702513" y="712662"/>
                    <a:pt x="631698" y="739529"/>
                    <a:pt x="454654" y="739529"/>
                  </a:cubicBezTo>
                  <a:lnTo>
                    <a:pt x="453238" y="739529"/>
                  </a:lnTo>
                  <a:cubicBezTo>
                    <a:pt x="276187" y="739529"/>
                    <a:pt x="205372" y="712662"/>
                    <a:pt x="205372" y="712662"/>
                  </a:cubicBezTo>
                  <a:cubicBezTo>
                    <a:pt x="178460" y="670244"/>
                    <a:pt x="158629" y="624994"/>
                    <a:pt x="147301" y="575502"/>
                  </a:cubicBezTo>
                  <a:cubicBezTo>
                    <a:pt x="165710" y="477934"/>
                    <a:pt x="162878" y="377541"/>
                    <a:pt x="147301" y="274321"/>
                  </a:cubicBezTo>
                  <a:cubicBezTo>
                    <a:pt x="147301" y="274321"/>
                    <a:pt x="192621" y="127261"/>
                    <a:pt x="369672" y="90496"/>
                  </a:cubicBezTo>
                  <a:cubicBezTo>
                    <a:pt x="369672" y="90496"/>
                    <a:pt x="392328" y="83426"/>
                    <a:pt x="453238" y="83426"/>
                  </a:cubicBezTo>
                  <a:cubicBezTo>
                    <a:pt x="514141" y="83426"/>
                    <a:pt x="536804" y="90496"/>
                    <a:pt x="536804" y="90496"/>
                  </a:cubicBezTo>
                  <a:cubicBezTo>
                    <a:pt x="715264" y="127261"/>
                    <a:pt x="760590" y="274321"/>
                    <a:pt x="760590" y="274321"/>
                  </a:cubicBezTo>
                  <a:cubicBezTo>
                    <a:pt x="743591" y="377541"/>
                    <a:pt x="742175" y="479350"/>
                    <a:pt x="760590" y="575502"/>
                  </a:cubicBezTo>
                  <a:close/>
                  <a:moveTo>
                    <a:pt x="849821" y="527426"/>
                  </a:moveTo>
                  <a:cubicBezTo>
                    <a:pt x="835654" y="547225"/>
                    <a:pt x="818661" y="561360"/>
                    <a:pt x="795998" y="561360"/>
                  </a:cubicBezTo>
                  <a:cubicBezTo>
                    <a:pt x="776167" y="499149"/>
                    <a:pt x="778999" y="424207"/>
                    <a:pt x="790334" y="329465"/>
                  </a:cubicBezTo>
                  <a:cubicBezTo>
                    <a:pt x="790334" y="329465"/>
                    <a:pt x="763422" y="93325"/>
                    <a:pt x="760590" y="55147"/>
                  </a:cubicBezTo>
                  <a:cubicBezTo>
                    <a:pt x="759174" y="38178"/>
                    <a:pt x="787502" y="33936"/>
                    <a:pt x="790334" y="55147"/>
                  </a:cubicBezTo>
                  <a:cubicBezTo>
                    <a:pt x="793166" y="83426"/>
                    <a:pt x="820077" y="329465"/>
                    <a:pt x="820077" y="329465"/>
                  </a:cubicBezTo>
                  <a:lnTo>
                    <a:pt x="849821" y="367641"/>
                  </a:lnTo>
                  <a:cubicBezTo>
                    <a:pt x="851237" y="369057"/>
                    <a:pt x="851237" y="370473"/>
                    <a:pt x="852653" y="371883"/>
                  </a:cubicBezTo>
                  <a:cubicBezTo>
                    <a:pt x="844156" y="381782"/>
                    <a:pt x="835654" y="402991"/>
                    <a:pt x="835654" y="449657"/>
                  </a:cubicBezTo>
                  <a:cubicBezTo>
                    <a:pt x="835654" y="493492"/>
                    <a:pt x="842734" y="516117"/>
                    <a:pt x="849821" y="5274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4" name="Google Shape;874;p37"/>
            <p:cNvSpPr/>
            <p:nvPr/>
          </p:nvSpPr>
          <p:spPr>
            <a:xfrm>
              <a:off x="1521809" y="840384"/>
              <a:ext cx="198291" cy="141401"/>
            </a:xfrm>
            <a:custGeom>
              <a:rect b="b" l="l" r="r" t="t"/>
              <a:pathLst>
                <a:path extrusionOk="0" h="141401" w="198291">
                  <a:moveTo>
                    <a:pt x="184125" y="56566"/>
                  </a:moveTo>
                  <a:lnTo>
                    <a:pt x="184125" y="42424"/>
                  </a:ln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875" name="Google Shape;875;p37"/>
            <p:cNvSpPr/>
            <p:nvPr/>
          </p:nvSpPr>
          <p:spPr>
            <a:xfrm>
              <a:off x="1266863" y="840384"/>
              <a:ext cx="198291" cy="141401"/>
            </a:xfrm>
            <a:custGeom>
              <a:rect b="b" l="l" r="r" t="t"/>
              <a:pathLst>
                <a:path extrusionOk="0" h="141401" w="198291">
                  <a:moveTo>
                    <a:pt x="184125" y="42424"/>
                  </a:move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lnTo>
                    <a:pt x="184125" y="4242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38"/>
          <p:cNvSpPr txBox="1"/>
          <p:nvPr>
            <p:ph type="ctrTitle"/>
          </p:nvPr>
        </p:nvSpPr>
        <p:spPr>
          <a:xfrm>
            <a:off x="579750" y="8617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Short Titles are Cool</a:t>
            </a:r>
            <a:br>
              <a:rPr lang="en"/>
            </a:br>
            <a:r>
              <a:rPr lang="en"/>
              <a:t>but People usually write much more</a:t>
            </a:r>
            <a:endParaRPr/>
          </a:p>
        </p:txBody>
      </p:sp>
      <p:sp>
        <p:nvSpPr>
          <p:cNvPr id="881" name="Google Shape;881;p38"/>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And that’s why we have subtitles, to create hierarchy, split information</a:t>
            </a:r>
            <a:endParaRPr/>
          </a:p>
        </p:txBody>
      </p:sp>
      <p:pic>
        <p:nvPicPr>
          <p:cNvPr id="882" name="Google Shape;882;p38"/>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883" name="Google Shape;883;p38"/>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a:t>
            </a:r>
            <a:r>
              <a:rPr b="1" lang="en">
                <a:solidFill>
                  <a:srgbClr val="FDB515"/>
                </a:solidFill>
                <a:latin typeface="Cabin"/>
                <a:ea typeface="Cabin"/>
                <a:cs typeface="Cabin"/>
                <a:sym typeface="Cabin"/>
              </a:rPr>
              <a:t>e</a:t>
            </a:r>
            <a:r>
              <a:rPr b="1" lang="en">
                <a:solidFill>
                  <a:srgbClr val="FDB515"/>
                </a:solidFill>
                <a:latin typeface="Cabin"/>
                <a:ea typeface="Cabin"/>
                <a:cs typeface="Cabin"/>
                <a:sym typeface="Cabin"/>
              </a:rPr>
              <a:t>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sp>
        <p:nvSpPr>
          <p:cNvPr id="888" name="Google Shape;888;p39"/>
          <p:cNvSpPr txBox="1"/>
          <p:nvPr>
            <p:ph type="ctrTitle"/>
          </p:nvPr>
        </p:nvSpPr>
        <p:spPr>
          <a:xfrm>
            <a:off x="498350" y="9875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Short Titles are Cool</a:t>
            </a:r>
            <a:br>
              <a:rPr lang="en"/>
            </a:br>
            <a:r>
              <a:rPr lang="en"/>
              <a:t>but People usually write much more</a:t>
            </a:r>
            <a:endParaRPr/>
          </a:p>
        </p:txBody>
      </p:sp>
      <p:sp>
        <p:nvSpPr>
          <p:cNvPr id="889" name="Google Shape;889;p39"/>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And that’s why we have subtitles, to create hierarchy, split information</a:t>
            </a:r>
            <a:endParaRPr/>
          </a:p>
        </p:txBody>
      </p:sp>
      <p:pic>
        <p:nvPicPr>
          <p:cNvPr id="890" name="Google Shape;890;p39"/>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891" name="Google Shape;891;p39"/>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Speaker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40"/>
          <p:cNvSpPr txBox="1"/>
          <p:nvPr>
            <p:ph type="ctrTitle"/>
          </p:nvPr>
        </p:nvSpPr>
        <p:spPr>
          <a:xfrm>
            <a:off x="498350" y="9875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Short Titles are Cool</a:t>
            </a:r>
            <a:br>
              <a:rPr lang="en"/>
            </a:br>
            <a:r>
              <a:rPr lang="en"/>
              <a:t>but People usually write much more</a:t>
            </a:r>
            <a:endParaRPr/>
          </a:p>
        </p:txBody>
      </p:sp>
      <p:sp>
        <p:nvSpPr>
          <p:cNvPr id="897" name="Google Shape;897;p40"/>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And that’s why we have subtitles, to create hierarchy, split information</a:t>
            </a:r>
            <a:endParaRPr/>
          </a:p>
        </p:txBody>
      </p:sp>
      <p:pic>
        <p:nvPicPr>
          <p:cNvPr id="898" name="Google Shape;898;p40"/>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899" name="Google Shape;899;p40"/>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Speaker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3" name="Shape 903"/>
        <p:cNvGrpSpPr/>
        <p:nvPr/>
      </p:nvGrpSpPr>
      <p:grpSpPr>
        <a:xfrm>
          <a:off x="0" y="0"/>
          <a:ext cx="0" cy="0"/>
          <a:chOff x="0" y="0"/>
          <a:chExt cx="0" cy="0"/>
        </a:xfrm>
      </p:grpSpPr>
      <p:sp>
        <p:nvSpPr>
          <p:cNvPr id="904" name="Google Shape;904;p41"/>
          <p:cNvSpPr txBox="1"/>
          <p:nvPr>
            <p:ph type="ctrTitle"/>
          </p:nvPr>
        </p:nvSpPr>
        <p:spPr>
          <a:xfrm>
            <a:off x="498350" y="9875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Short Titles are Cool</a:t>
            </a:r>
            <a:br>
              <a:rPr lang="en"/>
            </a:br>
            <a:r>
              <a:rPr lang="en"/>
              <a:t>but People usually write much more</a:t>
            </a:r>
            <a:endParaRPr/>
          </a:p>
        </p:txBody>
      </p:sp>
      <p:sp>
        <p:nvSpPr>
          <p:cNvPr id="905" name="Google Shape;905;p41"/>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And that’s why we have subtitles, to create hierarchy, split information</a:t>
            </a:r>
            <a:endParaRPr/>
          </a:p>
        </p:txBody>
      </p:sp>
      <p:pic>
        <p:nvPicPr>
          <p:cNvPr id="906" name="Google Shape;906;p41"/>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907" name="Google Shape;907;p41"/>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Speaker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42"/>
          <p:cNvSpPr txBox="1"/>
          <p:nvPr>
            <p:ph type="ctrTitle"/>
          </p:nvPr>
        </p:nvSpPr>
        <p:spPr>
          <a:xfrm>
            <a:off x="498350" y="987575"/>
            <a:ext cx="4160400" cy="1827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Short Titles are Cool</a:t>
            </a:r>
            <a:br>
              <a:rPr lang="en"/>
            </a:br>
            <a:r>
              <a:rPr lang="en"/>
              <a:t>but People usually write much more</a:t>
            </a:r>
            <a:endParaRPr/>
          </a:p>
        </p:txBody>
      </p:sp>
      <p:sp>
        <p:nvSpPr>
          <p:cNvPr id="913" name="Google Shape;913;p42"/>
          <p:cNvSpPr txBox="1"/>
          <p:nvPr>
            <p:ph idx="1" type="subTitle"/>
          </p:nvPr>
        </p:nvSpPr>
        <p:spPr>
          <a:xfrm>
            <a:off x="498350" y="2967175"/>
            <a:ext cx="4160400" cy="850800"/>
          </a:xfrm>
          <a:prstGeom prst="rect">
            <a:avLst/>
          </a:prstGeom>
        </p:spPr>
        <p:txBody>
          <a:bodyPr anchorCtr="0" anchor="t" bIns="0" lIns="0" spcFirstLastPara="1" rIns="0" wrap="square" tIns="0">
            <a:noAutofit/>
          </a:bodyPr>
          <a:lstStyle/>
          <a:p>
            <a:pPr indent="0" lvl="0" marL="0" rtl="0" algn="l">
              <a:spcBef>
                <a:spcPts val="0"/>
              </a:spcBef>
              <a:spcAft>
                <a:spcPts val="1000"/>
              </a:spcAft>
              <a:buNone/>
            </a:pPr>
            <a:r>
              <a:rPr lang="en"/>
              <a:t>And that’s why we have subtitles, to create hierarchy, split information</a:t>
            </a:r>
            <a:endParaRPr/>
          </a:p>
        </p:txBody>
      </p:sp>
      <p:pic>
        <p:nvPicPr>
          <p:cNvPr id="914" name="Google Shape;914;p42"/>
          <p:cNvPicPr preferRelativeResize="0"/>
          <p:nvPr/>
        </p:nvPicPr>
        <p:blipFill rotWithShape="1">
          <a:blip r:embed="rId3">
            <a:alphaModFix/>
          </a:blip>
          <a:srcRect b="0" l="16623" r="16616" t="0"/>
          <a:stretch/>
        </p:blipFill>
        <p:spPr>
          <a:xfrm>
            <a:off x="498350" y="3970275"/>
            <a:ext cx="324000" cy="324000"/>
          </a:xfrm>
          <a:prstGeom prst="ellipse">
            <a:avLst/>
          </a:prstGeom>
          <a:noFill/>
          <a:ln cap="flat" cmpd="sng" w="19050">
            <a:solidFill>
              <a:srgbClr val="FFFFFF"/>
            </a:solidFill>
            <a:prstDash val="solid"/>
            <a:round/>
            <a:headEnd len="sm" w="sm" type="none"/>
            <a:tailEnd len="sm" w="sm" type="none"/>
          </a:ln>
        </p:spPr>
      </p:pic>
      <p:sp>
        <p:nvSpPr>
          <p:cNvPr id="915" name="Google Shape;915;p42"/>
          <p:cNvSpPr txBox="1"/>
          <p:nvPr/>
        </p:nvSpPr>
        <p:spPr>
          <a:xfrm>
            <a:off x="898550" y="3968200"/>
            <a:ext cx="2249700" cy="3240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a:solidFill>
                  <a:srgbClr val="FDB515"/>
                </a:solidFill>
                <a:latin typeface="Cabin"/>
                <a:ea typeface="Cabin"/>
                <a:cs typeface="Cabin"/>
                <a:sym typeface="Cabin"/>
              </a:rPr>
              <a:t>Speaker Name</a:t>
            </a:r>
            <a:endParaRPr b="1">
              <a:solidFill>
                <a:srgbClr val="FDB515"/>
              </a:solidFill>
              <a:latin typeface="Cabin"/>
              <a:ea typeface="Cabin"/>
              <a:cs typeface="Cabin"/>
              <a:sym typeface="Cabin"/>
            </a:endParaRPr>
          </a:p>
          <a:p>
            <a:pPr indent="0" lvl="0" marL="0" rtl="0" algn="l">
              <a:spcBef>
                <a:spcPts val="0"/>
              </a:spcBef>
              <a:spcAft>
                <a:spcPts val="0"/>
              </a:spcAft>
              <a:buNone/>
            </a:pPr>
            <a:r>
              <a:rPr lang="en" sz="900">
                <a:solidFill>
                  <a:srgbClr val="FFFFFF"/>
                </a:solidFill>
                <a:latin typeface="Cabin"/>
                <a:ea typeface="Cabin"/>
                <a:cs typeface="Cabin"/>
                <a:sym typeface="Cabin"/>
              </a:rPr>
              <a:t>Speaker Role </a:t>
            </a:r>
            <a:r>
              <a:rPr lang="en" sz="900">
                <a:solidFill>
                  <a:srgbClr val="FFFFFF"/>
                </a:solidFill>
                <a:latin typeface="Open Sans"/>
                <a:ea typeface="Open Sans"/>
                <a:cs typeface="Open Sans"/>
                <a:sym typeface="Open Sans"/>
              </a:rPr>
              <a:t>@</a:t>
            </a:r>
            <a:r>
              <a:rPr lang="en" sz="900">
                <a:solidFill>
                  <a:srgbClr val="FFFFFF"/>
                </a:solidFill>
                <a:latin typeface="Cabin"/>
                <a:ea typeface="Cabin"/>
                <a:cs typeface="Cabin"/>
                <a:sym typeface="Cabin"/>
              </a:rPr>
              <a:t> Company Name</a:t>
            </a:r>
            <a:endParaRPr>
              <a:solidFill>
                <a:srgbClr val="FFFFFF"/>
              </a:solidFill>
              <a:latin typeface="Cabin"/>
              <a:ea typeface="Cabin"/>
              <a:cs typeface="Cabin"/>
              <a:sym typeface="Cabin"/>
            </a:endParaRPr>
          </a:p>
          <a:p>
            <a:pPr indent="0" lvl="0" marL="0" rtl="0" algn="l">
              <a:spcBef>
                <a:spcPts val="0"/>
              </a:spcBef>
              <a:spcAft>
                <a:spcPts val="0"/>
              </a:spcAft>
              <a:buNone/>
            </a:pPr>
            <a:r>
              <a:t/>
            </a:r>
            <a:endParaRPr>
              <a:latin typeface="Cabin"/>
              <a:ea typeface="Cabin"/>
              <a:cs typeface="Cabin"/>
              <a:sym typeface="Cabi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43"/>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21" name="Google Shape;921;p43"/>
          <p:cNvSpPr txBox="1"/>
          <p:nvPr>
            <p:ph type="title"/>
          </p:nvPr>
        </p:nvSpPr>
        <p:spPr>
          <a:xfrm>
            <a:off x="3606050" y="507875"/>
            <a:ext cx="5048700" cy="15690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Rules of Engagement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2" name="Google Shape;922;p43"/>
          <p:cNvSpPr txBox="1"/>
          <p:nvPr>
            <p:ph idx="1" type="body"/>
          </p:nvPr>
        </p:nvSpPr>
        <p:spPr>
          <a:xfrm>
            <a:off x="3606050" y="1216175"/>
            <a:ext cx="5048700" cy="3353700"/>
          </a:xfrm>
          <a:prstGeom prst="rect">
            <a:avLst/>
          </a:prstGeom>
        </p:spPr>
        <p:txBody>
          <a:bodyPr anchorCtr="0" anchor="t" bIns="0" lIns="0" spcFirstLastPara="1" rIns="0" wrap="square" tIns="91425">
            <a:noAutofit/>
          </a:bodyPr>
          <a:lstStyle/>
          <a:p>
            <a:pPr indent="0" lvl="0" marL="0" rtl="0" algn="l">
              <a:lnSpc>
                <a:spcPct val="115000"/>
              </a:lnSpc>
              <a:spcBef>
                <a:spcPts val="0"/>
              </a:spcBef>
              <a:spcAft>
                <a:spcPts val="0"/>
              </a:spcAft>
              <a:buNone/>
            </a:pPr>
            <a:r>
              <a:rPr lang="en" sz="1700">
                <a:latin typeface="Cabin"/>
                <a:ea typeface="Cabin"/>
                <a:cs typeface="Cabin"/>
                <a:sym typeface="Cabin"/>
              </a:rPr>
              <a:t>🔇 - The event has a webinar format, so m</a:t>
            </a:r>
            <a:r>
              <a:rPr lang="en" sz="1700">
                <a:latin typeface="Cabin"/>
                <a:ea typeface="Cabin"/>
                <a:cs typeface="Cabin"/>
                <a:sym typeface="Cabin"/>
              </a:rPr>
              <a:t>icrophones</a:t>
            </a:r>
            <a:r>
              <a:rPr lang="en" sz="1700">
                <a:latin typeface="Cabin"/>
                <a:ea typeface="Cabin"/>
                <a:cs typeface="Cabin"/>
                <a:sym typeface="Cabin"/>
              </a:rPr>
              <a:t> and cameras are </a:t>
            </a:r>
            <a:r>
              <a:rPr b="1" lang="en" sz="1700">
                <a:latin typeface="Cabin"/>
                <a:ea typeface="Cabin"/>
                <a:cs typeface="Cabin"/>
                <a:sym typeface="Cabin"/>
              </a:rPr>
              <a:t>not enabled.</a:t>
            </a:r>
            <a:endParaRPr b="1"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 - Have a </a:t>
            </a:r>
            <a:r>
              <a:rPr b="1" lang="en" sz="1700">
                <a:latin typeface="Cabin"/>
                <a:ea typeface="Cabin"/>
                <a:cs typeface="Cabin"/>
                <a:sym typeface="Cabin"/>
              </a:rPr>
              <a:t>question/comment</a:t>
            </a:r>
            <a:r>
              <a:rPr lang="en" sz="1700">
                <a:latin typeface="Cabin"/>
                <a:ea typeface="Cabin"/>
                <a:cs typeface="Cabin"/>
                <a:sym typeface="Cabin"/>
              </a:rPr>
              <a:t>? Drop it in the Q&amp;A! </a:t>
            </a:r>
            <a:endParaRPr b="1"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a:t>
            </a:r>
            <a:r>
              <a:rPr lang="en" sz="1700">
                <a:latin typeface="Cabin"/>
                <a:ea typeface="Cabin"/>
                <a:cs typeface="Cabin"/>
                <a:sym typeface="Cabin"/>
              </a:rPr>
              <a:t> - Let us know in the chat where you are </a:t>
            </a:r>
            <a:r>
              <a:rPr b="1" lang="en" sz="1700">
                <a:latin typeface="Cabin"/>
                <a:ea typeface="Cabin"/>
                <a:cs typeface="Cabin"/>
                <a:sym typeface="Cabin"/>
              </a:rPr>
              <a:t>joining from</a:t>
            </a:r>
            <a:r>
              <a:rPr lang="en" sz="1700">
                <a:latin typeface="Cabin"/>
                <a:ea typeface="Cabin"/>
                <a:cs typeface="Cabin"/>
                <a:sym typeface="Cabin"/>
              </a:rPr>
              <a:t>!</a:t>
            </a:r>
            <a:endParaRPr sz="1700">
              <a:latin typeface="Cabin"/>
              <a:ea typeface="Cabin"/>
              <a:cs typeface="Cabin"/>
              <a:sym typeface="Cabin"/>
            </a:endParaRPr>
          </a:p>
          <a:p>
            <a:pPr indent="0" lvl="0" marL="0" rtl="0" algn="l">
              <a:lnSpc>
                <a:spcPct val="115000"/>
              </a:lnSpc>
              <a:spcBef>
                <a:spcPts val="1000"/>
              </a:spcBef>
              <a:spcAft>
                <a:spcPts val="0"/>
              </a:spcAft>
              <a:buNone/>
            </a:pPr>
            <a:r>
              <a:rPr lang="en" sz="1700">
                <a:latin typeface="Cabin"/>
                <a:ea typeface="Cabin"/>
                <a:cs typeface="Cabin"/>
                <a:sym typeface="Cabin"/>
              </a:rPr>
              <a:t>⏺️ - This meeting will be </a:t>
            </a:r>
            <a:r>
              <a:rPr b="1" lang="en" sz="1700">
                <a:latin typeface="Cabin"/>
                <a:ea typeface="Cabin"/>
                <a:cs typeface="Cabin"/>
                <a:sym typeface="Cabin"/>
              </a:rPr>
              <a:t>recorded</a:t>
            </a:r>
            <a:r>
              <a:rPr lang="en" sz="1700">
                <a:latin typeface="Cabin"/>
                <a:ea typeface="Cabin"/>
                <a:cs typeface="Cabin"/>
                <a:sym typeface="Cabin"/>
              </a:rPr>
              <a:t> and shared on the event page ~one week after the event.</a:t>
            </a:r>
            <a:endParaRPr sz="1700">
              <a:latin typeface="Cabin"/>
              <a:ea typeface="Cabin"/>
              <a:cs typeface="Cabin"/>
              <a:sym typeface="Cabin"/>
            </a:endParaRPr>
          </a:p>
          <a:p>
            <a:pPr indent="0" lvl="0" marL="0" rtl="0" algn="l">
              <a:lnSpc>
                <a:spcPct val="115000"/>
              </a:lnSpc>
              <a:spcBef>
                <a:spcPts val="1000"/>
              </a:spcBef>
              <a:spcAft>
                <a:spcPts val="1000"/>
              </a:spcAft>
              <a:buNone/>
            </a:pPr>
            <a:r>
              <a:rPr lang="en" sz="1700">
                <a:latin typeface="Cabin"/>
                <a:ea typeface="Cabin"/>
                <a:cs typeface="Cabin"/>
                <a:sym typeface="Cabin"/>
              </a:rPr>
              <a:t>📝 - Want to provide feedback? Fill out our </a:t>
            </a:r>
            <a:r>
              <a:rPr b="1" lang="en" sz="1700">
                <a:latin typeface="Cabin"/>
                <a:ea typeface="Cabin"/>
                <a:cs typeface="Cabin"/>
                <a:sym typeface="Cabin"/>
              </a:rPr>
              <a:t>feedback survey!</a:t>
            </a:r>
            <a:r>
              <a:rPr lang="en" sz="1700">
                <a:latin typeface="Cabin"/>
                <a:ea typeface="Cabin"/>
                <a:cs typeface="Cabin"/>
                <a:sym typeface="Cabin"/>
              </a:rPr>
              <a:t> You will get it on your email post-event. </a:t>
            </a:r>
            <a:endParaRPr sz="1700">
              <a:latin typeface="Cabin"/>
              <a:ea typeface="Cabin"/>
              <a:cs typeface="Cabin"/>
              <a:sym typeface="Cabin"/>
            </a:endParaRPr>
          </a:p>
        </p:txBody>
      </p:sp>
      <p:grpSp>
        <p:nvGrpSpPr>
          <p:cNvPr id="923" name="Google Shape;923;p43"/>
          <p:cNvGrpSpPr/>
          <p:nvPr/>
        </p:nvGrpSpPr>
        <p:grpSpPr>
          <a:xfrm>
            <a:off x="498360" y="1501569"/>
            <a:ext cx="2283048" cy="2140359"/>
            <a:chOff x="1040244" y="499610"/>
            <a:chExt cx="906475" cy="849821"/>
          </a:xfrm>
        </p:grpSpPr>
        <p:sp>
          <p:nvSpPr>
            <p:cNvPr id="924" name="Google Shape;924;p43"/>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43904" y="510459"/>
                    <a:pt x="31160" y="489250"/>
                    <a:pt x="31160" y="438342"/>
                  </a:cubicBezTo>
                  <a:cubicBezTo>
                    <a:pt x="31160" y="411475"/>
                    <a:pt x="43904" y="384614"/>
                    <a:pt x="53816"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5" name="Google Shape;925;p43"/>
            <p:cNvSpPr/>
            <p:nvPr/>
          </p:nvSpPr>
          <p:spPr>
            <a:xfrm>
              <a:off x="1409915" y="583036"/>
              <a:ext cx="167132" cy="186646"/>
            </a:xfrm>
            <a:custGeom>
              <a:rect b="b" l="l" r="r" t="t"/>
              <a:pathLst>
                <a:path extrusionOk="0" h="186646" w="167132">
                  <a:moveTo>
                    <a:pt x="167132" y="186647"/>
                  </a:moveTo>
                  <a:cubicBezTo>
                    <a:pt x="167132" y="186647"/>
                    <a:pt x="144469" y="179579"/>
                    <a:pt x="83566" y="179579"/>
                  </a:cubicBezTo>
                  <a:cubicBezTo>
                    <a:pt x="22657" y="179579"/>
                    <a:pt x="0" y="186647"/>
                    <a:pt x="0" y="186647"/>
                  </a:cubicBezTo>
                  <a:lnTo>
                    <a:pt x="0" y="7070"/>
                  </a:lnTo>
                  <a:cubicBezTo>
                    <a:pt x="0" y="7070"/>
                    <a:pt x="22657" y="0"/>
                    <a:pt x="83566" y="0"/>
                  </a:cubicBezTo>
                  <a:cubicBezTo>
                    <a:pt x="144469" y="0"/>
                    <a:pt x="167132" y="7070"/>
                    <a:pt x="167132" y="7070"/>
                  </a:cubicBezTo>
                  <a:lnTo>
                    <a:pt x="167132" y="186647"/>
                  </a:lnTo>
                  <a:close/>
                </a:path>
              </a:pathLst>
            </a:custGeom>
            <a:solidFill>
              <a:srgbClr val="DB24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6" name="Google Shape;926;p43"/>
            <p:cNvSpPr/>
            <p:nvPr/>
          </p:nvSpPr>
          <p:spPr>
            <a:xfrm>
              <a:off x="1220120" y="721607"/>
              <a:ext cx="549547" cy="463797"/>
            </a:xfrm>
            <a:custGeom>
              <a:rect b="b" l="l" r="r" t="t"/>
              <a:pathLst>
                <a:path extrusionOk="0" h="463797" w="549547">
                  <a:moveTo>
                    <a:pt x="541052" y="65049"/>
                  </a:moveTo>
                  <a:cubicBezTo>
                    <a:pt x="541052" y="65049"/>
                    <a:pt x="480149" y="0"/>
                    <a:pt x="273361" y="0"/>
                  </a:cubicBezTo>
                  <a:cubicBezTo>
                    <a:pt x="66567" y="0"/>
                    <a:pt x="7080" y="65049"/>
                    <a:pt x="7080" y="65049"/>
                  </a:cubicBezTo>
                  <a:cubicBezTo>
                    <a:pt x="19831" y="131509"/>
                    <a:pt x="16999" y="234728"/>
                    <a:pt x="0" y="301187"/>
                  </a:cubicBezTo>
                  <a:lnTo>
                    <a:pt x="45326" y="360578"/>
                  </a:lnTo>
                  <a:lnTo>
                    <a:pt x="76486" y="434105"/>
                  </a:lnTo>
                  <a:cubicBezTo>
                    <a:pt x="76486" y="434105"/>
                    <a:pt x="90646" y="463798"/>
                    <a:pt x="274777" y="463798"/>
                  </a:cubicBezTo>
                  <a:cubicBezTo>
                    <a:pt x="458902" y="463798"/>
                    <a:pt x="473069" y="434105"/>
                    <a:pt x="473069" y="434105"/>
                  </a:cubicBezTo>
                  <a:lnTo>
                    <a:pt x="504228" y="360578"/>
                  </a:lnTo>
                  <a:lnTo>
                    <a:pt x="549548" y="301187"/>
                  </a:lnTo>
                  <a:cubicBezTo>
                    <a:pt x="531139" y="234728"/>
                    <a:pt x="528307" y="131509"/>
                    <a:pt x="541052" y="65049"/>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7" name="Google Shape;927;p43"/>
            <p:cNvSpPr/>
            <p:nvPr/>
          </p:nvSpPr>
          <p:spPr>
            <a:xfrm>
              <a:off x="1071403" y="538981"/>
              <a:ext cx="116141" cy="521988"/>
            </a:xfrm>
            <a:custGeom>
              <a:rect b="b" l="l" r="r" t="t"/>
              <a:pathLst>
                <a:path extrusionOk="0" h="521988" w="116141">
                  <a:moveTo>
                    <a:pt x="86398" y="290093"/>
                  </a:moveTo>
                  <a:cubicBezTo>
                    <a:pt x="97727" y="384835"/>
                    <a:pt x="100559" y="459778"/>
                    <a:pt x="80728" y="521989"/>
                  </a:cubicBezTo>
                  <a:cubicBezTo>
                    <a:pt x="58071" y="521989"/>
                    <a:pt x="41072" y="507854"/>
                    <a:pt x="26911" y="488054"/>
                  </a:cubicBezTo>
                  <a:cubicBezTo>
                    <a:pt x="12744" y="471087"/>
                    <a:pt x="0" y="449878"/>
                    <a:pt x="0" y="398970"/>
                  </a:cubicBezTo>
                  <a:cubicBezTo>
                    <a:pt x="0" y="372103"/>
                    <a:pt x="12744" y="345243"/>
                    <a:pt x="22657" y="331101"/>
                  </a:cubicBezTo>
                  <a:cubicBezTo>
                    <a:pt x="24073" y="329685"/>
                    <a:pt x="25495" y="328269"/>
                    <a:pt x="26911" y="326860"/>
                  </a:cubicBezTo>
                  <a:lnTo>
                    <a:pt x="56655" y="288677"/>
                  </a:lnTo>
                  <a:cubicBezTo>
                    <a:pt x="56655" y="288677"/>
                    <a:pt x="82150" y="42641"/>
                    <a:pt x="86398" y="14361"/>
                  </a:cubicBezTo>
                  <a:cubicBezTo>
                    <a:pt x="89230" y="-6849"/>
                    <a:pt x="116141" y="-2608"/>
                    <a:pt x="116141" y="14361"/>
                  </a:cubicBezTo>
                  <a:cubicBezTo>
                    <a:pt x="113309" y="52539"/>
                    <a:pt x="86398" y="290093"/>
                    <a:pt x="86398" y="29009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8" name="Google Shape;928;p43"/>
            <p:cNvSpPr/>
            <p:nvPr/>
          </p:nvSpPr>
          <p:spPr>
            <a:xfrm>
              <a:off x="1040244" y="499610"/>
              <a:ext cx="906475" cy="849821"/>
            </a:xfrm>
            <a:custGeom>
              <a:rect b="b" l="l" r="r" t="t"/>
              <a:pathLst>
                <a:path extrusionOk="0" h="849821" w="906475">
                  <a:moveTo>
                    <a:pt x="872484" y="335122"/>
                  </a:moveTo>
                  <a:lnTo>
                    <a:pt x="848404" y="301182"/>
                  </a:lnTo>
                  <a:lnTo>
                    <a:pt x="822909" y="39592"/>
                  </a:lnTo>
                  <a:cubicBezTo>
                    <a:pt x="820077" y="16968"/>
                    <a:pt x="800246" y="0"/>
                    <a:pt x="777583" y="0"/>
                  </a:cubicBezTo>
                  <a:cubicBezTo>
                    <a:pt x="752088" y="0"/>
                    <a:pt x="732263" y="19796"/>
                    <a:pt x="732263" y="42420"/>
                  </a:cubicBezTo>
                  <a:lnTo>
                    <a:pt x="732263" y="137161"/>
                  </a:lnTo>
                  <a:cubicBezTo>
                    <a:pt x="732263" y="137161"/>
                    <a:pt x="644442" y="26866"/>
                    <a:pt x="454654" y="26866"/>
                  </a:cubicBezTo>
                  <a:cubicBezTo>
                    <a:pt x="264859" y="26866"/>
                    <a:pt x="175628" y="137161"/>
                    <a:pt x="175628" y="137161"/>
                  </a:cubicBezTo>
                  <a:lnTo>
                    <a:pt x="175628" y="42420"/>
                  </a:lnTo>
                  <a:cubicBezTo>
                    <a:pt x="175628" y="18382"/>
                    <a:pt x="155797" y="0"/>
                    <a:pt x="130302" y="0"/>
                  </a:cubicBezTo>
                  <a:cubicBezTo>
                    <a:pt x="106223" y="0"/>
                    <a:pt x="86398" y="16968"/>
                    <a:pt x="83566" y="39592"/>
                  </a:cubicBezTo>
                  <a:lnTo>
                    <a:pt x="58071" y="301182"/>
                  </a:lnTo>
                  <a:lnTo>
                    <a:pt x="33992" y="335122"/>
                  </a:lnTo>
                  <a:cubicBezTo>
                    <a:pt x="11328" y="367641"/>
                    <a:pt x="0" y="404407"/>
                    <a:pt x="0" y="441174"/>
                  </a:cubicBezTo>
                  <a:cubicBezTo>
                    <a:pt x="0" y="492076"/>
                    <a:pt x="21241" y="540151"/>
                    <a:pt x="59487" y="576918"/>
                  </a:cubicBezTo>
                  <a:lnTo>
                    <a:pt x="87814" y="603785"/>
                  </a:lnTo>
                  <a:lnTo>
                    <a:pt x="93478" y="615094"/>
                  </a:lnTo>
                  <a:cubicBezTo>
                    <a:pt x="109055" y="644787"/>
                    <a:pt x="126054" y="671654"/>
                    <a:pt x="145885" y="699936"/>
                  </a:cubicBezTo>
                  <a:lnTo>
                    <a:pt x="175628" y="740945"/>
                  </a:lnTo>
                  <a:lnTo>
                    <a:pt x="175628" y="794672"/>
                  </a:lnTo>
                  <a:cubicBezTo>
                    <a:pt x="175628" y="811646"/>
                    <a:pt x="188373" y="827197"/>
                    <a:pt x="206788" y="830023"/>
                  </a:cubicBezTo>
                  <a:cubicBezTo>
                    <a:pt x="246444" y="838512"/>
                    <a:pt x="328594" y="849822"/>
                    <a:pt x="453238" y="849822"/>
                  </a:cubicBezTo>
                  <a:cubicBezTo>
                    <a:pt x="577876" y="849822"/>
                    <a:pt x="660025" y="838512"/>
                    <a:pt x="699681" y="830023"/>
                  </a:cubicBezTo>
                  <a:cubicBezTo>
                    <a:pt x="718096" y="825781"/>
                    <a:pt x="730841" y="811646"/>
                    <a:pt x="730841" y="794672"/>
                  </a:cubicBezTo>
                  <a:lnTo>
                    <a:pt x="730841" y="740945"/>
                  </a:lnTo>
                  <a:lnTo>
                    <a:pt x="760590" y="699936"/>
                  </a:lnTo>
                  <a:cubicBezTo>
                    <a:pt x="780415" y="673070"/>
                    <a:pt x="797414" y="644787"/>
                    <a:pt x="812991" y="615094"/>
                  </a:cubicBezTo>
                  <a:lnTo>
                    <a:pt x="818661" y="603785"/>
                  </a:lnTo>
                  <a:lnTo>
                    <a:pt x="846988" y="576918"/>
                  </a:lnTo>
                  <a:cubicBezTo>
                    <a:pt x="885228" y="541567"/>
                    <a:pt x="906475" y="492076"/>
                    <a:pt x="906475" y="441174"/>
                  </a:cubicBezTo>
                  <a:cubicBezTo>
                    <a:pt x="906475" y="404407"/>
                    <a:pt x="895141" y="367641"/>
                    <a:pt x="872484" y="335122"/>
                  </a:cubicBezTo>
                  <a:close/>
                  <a:moveTo>
                    <a:pt x="117558" y="329465"/>
                  </a:moveTo>
                  <a:cubicBezTo>
                    <a:pt x="128886" y="424207"/>
                    <a:pt x="131718" y="499149"/>
                    <a:pt x="111893" y="561360"/>
                  </a:cubicBezTo>
                  <a:cubicBezTo>
                    <a:pt x="89230" y="561360"/>
                    <a:pt x="72231" y="547225"/>
                    <a:pt x="58071" y="527426"/>
                  </a:cubicBezTo>
                  <a:cubicBezTo>
                    <a:pt x="65151" y="516117"/>
                    <a:pt x="72231" y="493492"/>
                    <a:pt x="72231" y="448241"/>
                  </a:cubicBezTo>
                  <a:cubicBezTo>
                    <a:pt x="72231" y="401582"/>
                    <a:pt x="63735" y="380366"/>
                    <a:pt x="55232" y="370473"/>
                  </a:cubicBezTo>
                  <a:cubicBezTo>
                    <a:pt x="55232" y="369057"/>
                    <a:pt x="56655" y="367641"/>
                    <a:pt x="58071" y="366231"/>
                  </a:cubicBezTo>
                  <a:lnTo>
                    <a:pt x="87814" y="328049"/>
                  </a:lnTo>
                  <a:cubicBezTo>
                    <a:pt x="87814" y="328049"/>
                    <a:pt x="113309" y="82013"/>
                    <a:pt x="117558" y="53732"/>
                  </a:cubicBezTo>
                  <a:cubicBezTo>
                    <a:pt x="120390" y="32522"/>
                    <a:pt x="147301" y="36764"/>
                    <a:pt x="147301" y="53732"/>
                  </a:cubicBezTo>
                  <a:cubicBezTo>
                    <a:pt x="144469" y="91911"/>
                    <a:pt x="117558" y="329465"/>
                    <a:pt x="117558" y="329465"/>
                  </a:cubicBezTo>
                  <a:close/>
                  <a:moveTo>
                    <a:pt x="701097" y="776295"/>
                  </a:moveTo>
                  <a:cubicBezTo>
                    <a:pt x="701097" y="793262"/>
                    <a:pt x="688353" y="798920"/>
                    <a:pt x="669938" y="803162"/>
                  </a:cubicBezTo>
                  <a:cubicBezTo>
                    <a:pt x="630282" y="811646"/>
                    <a:pt x="577876" y="822955"/>
                    <a:pt x="451822" y="822955"/>
                  </a:cubicBezTo>
                  <a:cubicBezTo>
                    <a:pt x="325761" y="822955"/>
                    <a:pt x="274771" y="811646"/>
                    <a:pt x="233699" y="803162"/>
                  </a:cubicBezTo>
                  <a:cubicBezTo>
                    <a:pt x="215284" y="798920"/>
                    <a:pt x="202540" y="793262"/>
                    <a:pt x="202540" y="776295"/>
                  </a:cubicBezTo>
                  <a:lnTo>
                    <a:pt x="202540" y="755080"/>
                  </a:lnTo>
                  <a:cubicBezTo>
                    <a:pt x="250692" y="763570"/>
                    <a:pt x="310185" y="777705"/>
                    <a:pt x="453238" y="777705"/>
                  </a:cubicBezTo>
                  <a:cubicBezTo>
                    <a:pt x="596290" y="777705"/>
                    <a:pt x="655777" y="763570"/>
                    <a:pt x="701097" y="755080"/>
                  </a:cubicBezTo>
                  <a:lnTo>
                    <a:pt x="701097" y="776295"/>
                  </a:lnTo>
                  <a:close/>
                  <a:moveTo>
                    <a:pt x="760590" y="575502"/>
                  </a:moveTo>
                  <a:cubicBezTo>
                    <a:pt x="749256" y="624994"/>
                    <a:pt x="729425" y="670244"/>
                    <a:pt x="702513" y="712662"/>
                  </a:cubicBezTo>
                  <a:cubicBezTo>
                    <a:pt x="702513" y="712662"/>
                    <a:pt x="631698" y="739529"/>
                    <a:pt x="454654" y="739529"/>
                  </a:cubicBezTo>
                  <a:lnTo>
                    <a:pt x="453238" y="739529"/>
                  </a:lnTo>
                  <a:cubicBezTo>
                    <a:pt x="276187" y="739529"/>
                    <a:pt x="205372" y="712662"/>
                    <a:pt x="205372" y="712662"/>
                  </a:cubicBezTo>
                  <a:cubicBezTo>
                    <a:pt x="178460" y="670244"/>
                    <a:pt x="158629" y="624994"/>
                    <a:pt x="147301" y="575502"/>
                  </a:cubicBezTo>
                  <a:cubicBezTo>
                    <a:pt x="165710" y="477934"/>
                    <a:pt x="162878" y="377541"/>
                    <a:pt x="147301" y="274321"/>
                  </a:cubicBezTo>
                  <a:cubicBezTo>
                    <a:pt x="147301" y="274321"/>
                    <a:pt x="192621" y="127261"/>
                    <a:pt x="369672" y="90496"/>
                  </a:cubicBezTo>
                  <a:cubicBezTo>
                    <a:pt x="369672" y="90496"/>
                    <a:pt x="392328" y="83426"/>
                    <a:pt x="453238" y="83426"/>
                  </a:cubicBezTo>
                  <a:cubicBezTo>
                    <a:pt x="514141" y="83426"/>
                    <a:pt x="536804" y="90496"/>
                    <a:pt x="536804" y="90496"/>
                  </a:cubicBezTo>
                  <a:cubicBezTo>
                    <a:pt x="715264" y="127261"/>
                    <a:pt x="760590" y="274321"/>
                    <a:pt x="760590" y="274321"/>
                  </a:cubicBezTo>
                  <a:cubicBezTo>
                    <a:pt x="743591" y="377541"/>
                    <a:pt x="742175" y="479350"/>
                    <a:pt x="760590" y="575502"/>
                  </a:cubicBezTo>
                  <a:close/>
                  <a:moveTo>
                    <a:pt x="849821" y="527426"/>
                  </a:moveTo>
                  <a:cubicBezTo>
                    <a:pt x="835654" y="547225"/>
                    <a:pt x="818661" y="561360"/>
                    <a:pt x="795998" y="561360"/>
                  </a:cubicBezTo>
                  <a:cubicBezTo>
                    <a:pt x="776167" y="499149"/>
                    <a:pt x="778999" y="424207"/>
                    <a:pt x="790334" y="329465"/>
                  </a:cubicBezTo>
                  <a:cubicBezTo>
                    <a:pt x="790334" y="329465"/>
                    <a:pt x="763422" y="93325"/>
                    <a:pt x="760590" y="55147"/>
                  </a:cubicBezTo>
                  <a:cubicBezTo>
                    <a:pt x="759174" y="38178"/>
                    <a:pt x="787502" y="33936"/>
                    <a:pt x="790334" y="55147"/>
                  </a:cubicBezTo>
                  <a:cubicBezTo>
                    <a:pt x="793166" y="83426"/>
                    <a:pt x="820077" y="329465"/>
                    <a:pt x="820077" y="329465"/>
                  </a:cubicBezTo>
                  <a:lnTo>
                    <a:pt x="849821" y="367641"/>
                  </a:lnTo>
                  <a:cubicBezTo>
                    <a:pt x="851237" y="369057"/>
                    <a:pt x="851237" y="370473"/>
                    <a:pt x="852653" y="371883"/>
                  </a:cubicBezTo>
                  <a:cubicBezTo>
                    <a:pt x="844156" y="381782"/>
                    <a:pt x="835654" y="402991"/>
                    <a:pt x="835654" y="449657"/>
                  </a:cubicBezTo>
                  <a:cubicBezTo>
                    <a:pt x="835654" y="493492"/>
                    <a:pt x="842734" y="516117"/>
                    <a:pt x="849821" y="527426"/>
                  </a:cubicBezTo>
                  <a:close/>
                </a:path>
              </a:pathLst>
            </a:custGeom>
            <a:solidFill>
              <a:srgbClr val="000000"/>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29" name="Google Shape;929;p43"/>
            <p:cNvSpPr/>
            <p:nvPr/>
          </p:nvSpPr>
          <p:spPr>
            <a:xfrm>
              <a:off x="1521809" y="840384"/>
              <a:ext cx="198291" cy="141401"/>
            </a:xfrm>
            <a:custGeom>
              <a:rect b="b" l="l" r="r" t="t"/>
              <a:pathLst>
                <a:path extrusionOk="0" h="141401" w="198291">
                  <a:moveTo>
                    <a:pt x="184125" y="56566"/>
                  </a:moveTo>
                  <a:lnTo>
                    <a:pt x="184125" y="42424"/>
                  </a:ln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sp>
          <p:nvSpPr>
            <p:cNvPr id="930" name="Google Shape;930;p43"/>
            <p:cNvSpPr/>
            <p:nvPr/>
          </p:nvSpPr>
          <p:spPr>
            <a:xfrm>
              <a:off x="1266863" y="840384"/>
              <a:ext cx="198291" cy="141401"/>
            </a:xfrm>
            <a:custGeom>
              <a:rect b="b" l="l" r="r" t="t"/>
              <a:pathLst>
                <a:path extrusionOk="0" h="141401" w="198291">
                  <a:moveTo>
                    <a:pt x="184125" y="42424"/>
                  </a:moveTo>
                  <a:lnTo>
                    <a:pt x="184125" y="28283"/>
                  </a:lnTo>
                  <a:lnTo>
                    <a:pt x="169964" y="28283"/>
                  </a:lnTo>
                  <a:lnTo>
                    <a:pt x="169964" y="14141"/>
                  </a:lnTo>
                  <a:lnTo>
                    <a:pt x="141637" y="14141"/>
                  </a:lnTo>
                  <a:lnTo>
                    <a:pt x="141637" y="0"/>
                  </a:lnTo>
                  <a:lnTo>
                    <a:pt x="56655" y="0"/>
                  </a:lnTo>
                  <a:lnTo>
                    <a:pt x="56655" y="14141"/>
                  </a:lnTo>
                  <a:lnTo>
                    <a:pt x="28327" y="14141"/>
                  </a:lnTo>
                  <a:lnTo>
                    <a:pt x="28327" y="28283"/>
                  </a:lnTo>
                  <a:lnTo>
                    <a:pt x="14160" y="28283"/>
                  </a:lnTo>
                  <a:lnTo>
                    <a:pt x="14160" y="42424"/>
                  </a:lnTo>
                  <a:lnTo>
                    <a:pt x="14160" y="56566"/>
                  </a:lnTo>
                  <a:lnTo>
                    <a:pt x="0" y="56566"/>
                  </a:lnTo>
                  <a:lnTo>
                    <a:pt x="0" y="70701"/>
                  </a:lnTo>
                  <a:lnTo>
                    <a:pt x="0" y="84842"/>
                  </a:lnTo>
                  <a:lnTo>
                    <a:pt x="0" y="113125"/>
                  </a:lnTo>
                  <a:lnTo>
                    <a:pt x="0" y="127267"/>
                  </a:lnTo>
                  <a:lnTo>
                    <a:pt x="0" y="141402"/>
                  </a:lnTo>
                  <a:lnTo>
                    <a:pt x="28327" y="141402"/>
                  </a:lnTo>
                  <a:lnTo>
                    <a:pt x="28327" y="127267"/>
                  </a:lnTo>
                  <a:lnTo>
                    <a:pt x="28327" y="113125"/>
                  </a:lnTo>
                  <a:lnTo>
                    <a:pt x="42488" y="113125"/>
                  </a:lnTo>
                  <a:lnTo>
                    <a:pt x="42488" y="98984"/>
                  </a:lnTo>
                  <a:lnTo>
                    <a:pt x="56655" y="98984"/>
                  </a:lnTo>
                  <a:lnTo>
                    <a:pt x="70815" y="98984"/>
                  </a:lnTo>
                  <a:lnTo>
                    <a:pt x="70815" y="84842"/>
                  </a:lnTo>
                  <a:lnTo>
                    <a:pt x="84982" y="84842"/>
                  </a:lnTo>
                  <a:lnTo>
                    <a:pt x="113309" y="84842"/>
                  </a:lnTo>
                  <a:lnTo>
                    <a:pt x="127470" y="84842"/>
                  </a:lnTo>
                  <a:lnTo>
                    <a:pt x="127470" y="98984"/>
                  </a:lnTo>
                  <a:lnTo>
                    <a:pt x="141637" y="98984"/>
                  </a:lnTo>
                  <a:lnTo>
                    <a:pt x="155797" y="98984"/>
                  </a:lnTo>
                  <a:lnTo>
                    <a:pt x="155797" y="113125"/>
                  </a:lnTo>
                  <a:lnTo>
                    <a:pt x="169964" y="113125"/>
                  </a:lnTo>
                  <a:lnTo>
                    <a:pt x="169964" y="127267"/>
                  </a:lnTo>
                  <a:lnTo>
                    <a:pt x="169964" y="141402"/>
                  </a:lnTo>
                  <a:lnTo>
                    <a:pt x="198291" y="141402"/>
                  </a:lnTo>
                  <a:lnTo>
                    <a:pt x="198291" y="127267"/>
                  </a:lnTo>
                  <a:lnTo>
                    <a:pt x="198291" y="113125"/>
                  </a:lnTo>
                  <a:lnTo>
                    <a:pt x="198291" y="84842"/>
                  </a:lnTo>
                  <a:lnTo>
                    <a:pt x="198291" y="70701"/>
                  </a:lnTo>
                  <a:lnTo>
                    <a:pt x="198291" y="56566"/>
                  </a:lnTo>
                  <a:lnTo>
                    <a:pt x="184125" y="56566"/>
                  </a:lnTo>
                  <a:lnTo>
                    <a:pt x="184125" y="42424"/>
                  </a:lnTo>
                  <a:close/>
                </a:path>
              </a:pathLst>
            </a:custGeom>
            <a:solidFill>
              <a:srgbClr val="649F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60604"/>
        </a:solidFill>
      </p:bgPr>
    </p:bg>
    <p:spTree>
      <p:nvGrpSpPr>
        <p:cNvPr id="934" name="Shape 934"/>
        <p:cNvGrpSpPr/>
        <p:nvPr/>
      </p:nvGrpSpPr>
      <p:grpSpPr>
        <a:xfrm>
          <a:off x="0" y="0"/>
          <a:ext cx="0" cy="0"/>
          <a:chOff x="0" y="0"/>
          <a:chExt cx="0" cy="0"/>
        </a:xfrm>
      </p:grpSpPr>
      <p:sp>
        <p:nvSpPr>
          <p:cNvPr id="935" name="Google Shape;935;p44"/>
          <p:cNvSpPr txBox="1"/>
          <p:nvPr>
            <p:ph idx="12" type="sldNum"/>
          </p:nvPr>
        </p:nvSpPr>
        <p:spPr>
          <a:xfrm>
            <a:off x="8299900" y="4569745"/>
            <a:ext cx="583500" cy="251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36" name="Google Shape;936;p44"/>
          <p:cNvSpPr txBox="1"/>
          <p:nvPr>
            <p:ph idx="1" type="body"/>
          </p:nvPr>
        </p:nvSpPr>
        <p:spPr>
          <a:xfrm>
            <a:off x="629575" y="2578725"/>
            <a:ext cx="3864600" cy="2482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 sz="1400"/>
              <a:t>A OutSystems Developer Conference está de volta e maior do que nunca!</a:t>
            </a:r>
            <a:endParaRPr b="1" sz="1400"/>
          </a:p>
          <a:p>
            <a:pPr indent="0" lvl="0" marL="0" rtl="0" algn="l">
              <a:spcBef>
                <a:spcPts val="1000"/>
              </a:spcBef>
              <a:spcAft>
                <a:spcPts val="1000"/>
              </a:spcAft>
              <a:buNone/>
            </a:pPr>
            <a:r>
              <a:rPr lang="en" sz="1400"/>
              <a:t>Mais sessões. Mais chances de experimentar novos recursos na prática. Mais formas de se conectar com a comunidade.</a:t>
            </a:r>
            <a:endParaRPr sz="1400"/>
          </a:p>
        </p:txBody>
      </p:sp>
      <p:pic>
        <p:nvPicPr>
          <p:cNvPr id="937" name="Google Shape;937;p44"/>
          <p:cNvPicPr preferRelativeResize="0"/>
          <p:nvPr/>
        </p:nvPicPr>
        <p:blipFill rotWithShape="1">
          <a:blip r:embed="rId3">
            <a:alphaModFix/>
          </a:blip>
          <a:srcRect b="0" l="0" r="0" t="0"/>
          <a:stretch/>
        </p:blipFill>
        <p:spPr>
          <a:xfrm>
            <a:off x="2801875" y="769073"/>
            <a:ext cx="1104150" cy="1104150"/>
          </a:xfrm>
          <a:prstGeom prst="rect">
            <a:avLst/>
          </a:prstGeom>
          <a:noFill/>
          <a:ln>
            <a:noFill/>
          </a:ln>
        </p:spPr>
      </p:pic>
      <p:pic>
        <p:nvPicPr>
          <p:cNvPr id="938" name="Google Shape;938;p44"/>
          <p:cNvPicPr preferRelativeResize="0"/>
          <p:nvPr/>
        </p:nvPicPr>
        <p:blipFill rotWithShape="1">
          <a:blip r:embed="rId4">
            <a:alphaModFix/>
          </a:blip>
          <a:srcRect b="0" l="0" r="0" t="20723"/>
          <a:stretch/>
        </p:blipFill>
        <p:spPr>
          <a:xfrm>
            <a:off x="574550" y="689825"/>
            <a:ext cx="2227325" cy="1322875"/>
          </a:xfrm>
          <a:prstGeom prst="rect">
            <a:avLst/>
          </a:prstGeom>
          <a:noFill/>
          <a:ln>
            <a:noFill/>
          </a:ln>
        </p:spPr>
      </p:pic>
      <p:sp>
        <p:nvSpPr>
          <p:cNvPr id="939" name="Google Shape;939;p44"/>
          <p:cNvSpPr txBox="1"/>
          <p:nvPr/>
        </p:nvSpPr>
        <p:spPr>
          <a:xfrm>
            <a:off x="5406650" y="2658700"/>
            <a:ext cx="3000000" cy="13914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Denver, USA</a:t>
            </a:r>
            <a:r>
              <a:rPr lang="en">
                <a:solidFill>
                  <a:schemeClr val="dk2"/>
                </a:solidFill>
                <a:latin typeface="Noto Sans"/>
                <a:ea typeface="Noto Sans"/>
                <a:cs typeface="Noto Sans"/>
                <a:sym typeface="Noto Sans"/>
              </a:rPr>
              <a:t> | 21-22 Junho</a:t>
            </a:r>
            <a:endParaRPr>
              <a:solidFill>
                <a:schemeClr val="dk2"/>
              </a:solidFill>
              <a:latin typeface="Noto Sans"/>
              <a:ea typeface="Noto Sans"/>
              <a:cs typeface="Noto Sans"/>
              <a:sym typeface="Noto Sans"/>
            </a:endParaRPr>
          </a:p>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Lisboa, Portugal</a:t>
            </a:r>
            <a:r>
              <a:rPr lang="en">
                <a:solidFill>
                  <a:schemeClr val="dk2"/>
                </a:solidFill>
                <a:latin typeface="Noto Sans"/>
                <a:ea typeface="Noto Sans"/>
                <a:cs typeface="Noto Sans"/>
                <a:sym typeface="Noto Sans"/>
              </a:rPr>
              <a:t> | 12-13 Setembro</a:t>
            </a:r>
            <a:endParaRPr>
              <a:solidFill>
                <a:schemeClr val="dk2"/>
              </a:solidFill>
              <a:latin typeface="Noto Sans"/>
              <a:ea typeface="Noto Sans"/>
              <a:cs typeface="Noto Sans"/>
              <a:sym typeface="Noto Sans"/>
            </a:endParaRPr>
          </a:p>
          <a:p>
            <a:pPr indent="-317500" lvl="0" marL="457200" rtl="0" algn="l">
              <a:lnSpc>
                <a:spcPct val="115000"/>
              </a:lnSpc>
              <a:spcBef>
                <a:spcPts val="0"/>
              </a:spcBef>
              <a:spcAft>
                <a:spcPts val="0"/>
              </a:spcAft>
              <a:buClr>
                <a:schemeClr val="accent3"/>
              </a:buClr>
              <a:buSzPts val="1400"/>
              <a:buFont typeface="Noto Sans"/>
              <a:buChar char="●"/>
            </a:pPr>
            <a:r>
              <a:rPr b="1" lang="en">
                <a:solidFill>
                  <a:schemeClr val="dk2"/>
                </a:solidFill>
                <a:latin typeface="Noto Sans"/>
                <a:ea typeface="Noto Sans"/>
                <a:cs typeface="Noto Sans"/>
                <a:sym typeface="Noto Sans"/>
              </a:rPr>
              <a:t>Bangalore, India </a:t>
            </a:r>
            <a:r>
              <a:rPr lang="en">
                <a:solidFill>
                  <a:schemeClr val="dk2"/>
                </a:solidFill>
                <a:latin typeface="Noto Sans"/>
                <a:ea typeface="Noto Sans"/>
                <a:cs typeface="Noto Sans"/>
                <a:sym typeface="Noto Sans"/>
              </a:rPr>
              <a:t>| Brevemente</a:t>
            </a:r>
            <a:endParaRPr>
              <a:solidFill>
                <a:schemeClr val="dk2"/>
              </a:solidFill>
              <a:latin typeface="Noto Sans"/>
              <a:ea typeface="Noto Sans"/>
              <a:cs typeface="Noto Sans"/>
              <a:sym typeface="Noto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utSystems 2021 - Dev Slides [Public]">
  <a:themeElements>
    <a:clrScheme name="Simple Light">
      <a:dk1>
        <a:srgbClr val="0A141E"/>
      </a:dk1>
      <a:lt1>
        <a:srgbClr val="80858C"/>
      </a:lt1>
      <a:dk2>
        <a:srgbClr val="C6C9CE"/>
      </a:dk2>
      <a:lt2>
        <a:srgbClr val="FFFFFF"/>
      </a:lt2>
      <a:accent1>
        <a:srgbClr val="51F1D9"/>
      </a:accent1>
      <a:accent2>
        <a:srgbClr val="2DD2B9"/>
      </a:accent2>
      <a:accent3>
        <a:srgbClr val="FEC850"/>
      </a:accent3>
      <a:accent4>
        <a:srgbClr val="FDB515"/>
      </a:accent4>
      <a:accent5>
        <a:srgbClr val="F22800"/>
      </a:accent5>
      <a:accent6>
        <a:srgbClr val="176DE5"/>
      </a:accent6>
      <a:hlink>
        <a:srgbClr val="38BD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